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 id="265" r:id="rId5"/>
    <p:sldId id="269" r:id="rId6"/>
    <p:sldId id="299" r:id="rId7"/>
    <p:sldId id="289" r:id="rId8"/>
    <p:sldId id="291" r:id="rId9"/>
    <p:sldId id="305" r:id="rId10"/>
    <p:sldId id="321" r:id="rId11"/>
    <p:sldId id="260" r:id="rId12"/>
    <p:sldId id="292" r:id="rId13"/>
    <p:sldId id="295" r:id="rId14"/>
    <p:sldId id="262" r:id="rId15"/>
    <p:sldId id="296" r:id="rId16"/>
    <p:sldId id="298" r:id="rId17"/>
    <p:sldId id="261" r:id="rId18"/>
    <p:sldId id="322" r:id="rId19"/>
    <p:sldId id="324" r:id="rId20"/>
    <p:sldId id="325" r:id="rId21"/>
    <p:sldId id="326" r:id="rId22"/>
    <p:sldId id="327" r:id="rId2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B46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D228D9-C9C8-4794-B91D-52D993F01D3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D228D9-C9C8-4794-B91D-52D993F01D3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D228D9-C9C8-4794-B91D-52D993F01D3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AA39BF-A0C1-4329-B52D-A0BC4CCA760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D228D9-C9C8-4794-B91D-52D993F01D3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D228D9-C9C8-4794-B91D-52D993F01D3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D228D9-C9C8-4794-B91D-52D993F01D3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D228D9-C9C8-4794-B91D-52D993F01D3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D228D9-C9C8-4794-B91D-52D993F01D3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AA39BF-A0C1-4329-B52D-A0BC4CCA760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D228D9-C9C8-4794-B91D-52D993F01D3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D228D9-C9C8-4794-B91D-52D993F01D3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AA39BF-A0C1-4329-B52D-A0BC4CCA760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66" name="组合 65"/>
          <p:cNvGrpSpPr/>
          <p:nvPr/>
        </p:nvGrpSpPr>
        <p:grpSpPr>
          <a:xfrm>
            <a:off x="2156175" y="567980"/>
            <a:ext cx="7879650" cy="3073233"/>
            <a:chOff x="2014158" y="457200"/>
            <a:chExt cx="8163685" cy="3184013"/>
          </a:xfrm>
        </p:grpSpPr>
        <p:sp>
          <p:nvSpPr>
            <p:cNvPr id="37" name="Rectangle 9"/>
            <p:cNvSpPr>
              <a:spLocks noChangeArrowheads="1"/>
            </p:cNvSpPr>
            <p:nvPr/>
          </p:nvSpPr>
          <p:spPr bwMode="auto">
            <a:xfrm>
              <a:off x="4319862" y="677540"/>
              <a:ext cx="3552276" cy="220339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 name="Rectangle 10"/>
            <p:cNvSpPr>
              <a:spLocks noChangeArrowheads="1"/>
            </p:cNvSpPr>
            <p:nvPr/>
          </p:nvSpPr>
          <p:spPr bwMode="auto">
            <a:xfrm>
              <a:off x="4497232" y="816588"/>
              <a:ext cx="3197535" cy="1801220"/>
            </a:xfrm>
            <a:prstGeom prst="rect">
              <a:avLst/>
            </a:prstGeom>
            <a:solidFill>
              <a:srgbClr val="FDFDF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Freeform 11"/>
            <p:cNvSpPr>
              <a:spLocks noEditPoints="1"/>
            </p:cNvSpPr>
            <p:nvPr/>
          </p:nvSpPr>
          <p:spPr bwMode="auto">
            <a:xfrm>
              <a:off x="4086608" y="457200"/>
              <a:ext cx="4018785" cy="2554224"/>
            </a:xfrm>
            <a:custGeom>
              <a:avLst/>
              <a:gdLst>
                <a:gd name="T0" fmla="*/ 397 w 432"/>
                <a:gd name="T1" fmla="*/ 0 h 312"/>
                <a:gd name="T2" fmla="*/ 33 w 432"/>
                <a:gd name="T3" fmla="*/ 0 h 312"/>
                <a:gd name="T4" fmla="*/ 0 w 432"/>
                <a:gd name="T5" fmla="*/ 35 h 312"/>
                <a:gd name="T6" fmla="*/ 0 w 432"/>
                <a:gd name="T7" fmla="*/ 276 h 312"/>
                <a:gd name="T8" fmla="*/ 33 w 432"/>
                <a:gd name="T9" fmla="*/ 312 h 312"/>
                <a:gd name="T10" fmla="*/ 397 w 432"/>
                <a:gd name="T11" fmla="*/ 312 h 312"/>
                <a:gd name="T12" fmla="*/ 432 w 432"/>
                <a:gd name="T13" fmla="*/ 276 h 312"/>
                <a:gd name="T14" fmla="*/ 432 w 432"/>
                <a:gd name="T15" fmla="*/ 35 h 312"/>
                <a:gd name="T16" fmla="*/ 397 w 432"/>
                <a:gd name="T17" fmla="*/ 0 h 312"/>
                <a:gd name="T18" fmla="*/ 408 w 432"/>
                <a:gd name="T19" fmla="*/ 284 h 312"/>
                <a:gd name="T20" fmla="*/ 24 w 432"/>
                <a:gd name="T21" fmla="*/ 284 h 312"/>
                <a:gd name="T22" fmla="*/ 24 w 432"/>
                <a:gd name="T23" fmla="*/ 28 h 312"/>
                <a:gd name="T24" fmla="*/ 408 w 432"/>
                <a:gd name="T25" fmla="*/ 28 h 312"/>
                <a:gd name="T26" fmla="*/ 408 w 432"/>
                <a:gd name="T27" fmla="*/ 28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312">
                  <a:moveTo>
                    <a:pt x="397" y="0"/>
                  </a:moveTo>
                  <a:cubicBezTo>
                    <a:pt x="33" y="0"/>
                    <a:pt x="33" y="0"/>
                    <a:pt x="33" y="0"/>
                  </a:cubicBezTo>
                  <a:cubicBezTo>
                    <a:pt x="15" y="0"/>
                    <a:pt x="0" y="16"/>
                    <a:pt x="0" y="35"/>
                  </a:cubicBezTo>
                  <a:cubicBezTo>
                    <a:pt x="0" y="276"/>
                    <a:pt x="0" y="276"/>
                    <a:pt x="0" y="276"/>
                  </a:cubicBezTo>
                  <a:cubicBezTo>
                    <a:pt x="0" y="295"/>
                    <a:pt x="15" y="312"/>
                    <a:pt x="33" y="312"/>
                  </a:cubicBezTo>
                  <a:cubicBezTo>
                    <a:pt x="397" y="312"/>
                    <a:pt x="397" y="312"/>
                    <a:pt x="397" y="312"/>
                  </a:cubicBezTo>
                  <a:cubicBezTo>
                    <a:pt x="416" y="312"/>
                    <a:pt x="432" y="295"/>
                    <a:pt x="432" y="276"/>
                  </a:cubicBezTo>
                  <a:cubicBezTo>
                    <a:pt x="432" y="35"/>
                    <a:pt x="432" y="35"/>
                    <a:pt x="432" y="35"/>
                  </a:cubicBezTo>
                  <a:cubicBezTo>
                    <a:pt x="432" y="16"/>
                    <a:pt x="416" y="0"/>
                    <a:pt x="397" y="0"/>
                  </a:cubicBezTo>
                  <a:close/>
                  <a:moveTo>
                    <a:pt x="408" y="284"/>
                  </a:moveTo>
                  <a:cubicBezTo>
                    <a:pt x="24" y="284"/>
                    <a:pt x="24" y="284"/>
                    <a:pt x="24" y="284"/>
                  </a:cubicBezTo>
                  <a:cubicBezTo>
                    <a:pt x="24" y="28"/>
                    <a:pt x="24" y="28"/>
                    <a:pt x="24" y="28"/>
                  </a:cubicBezTo>
                  <a:cubicBezTo>
                    <a:pt x="408" y="28"/>
                    <a:pt x="408" y="28"/>
                    <a:pt x="408" y="28"/>
                  </a:cubicBezTo>
                  <a:lnTo>
                    <a:pt x="408" y="284"/>
                  </a:lnTo>
                  <a:close/>
                </a:path>
              </a:pathLst>
            </a:custGeom>
            <a:solidFill>
              <a:srgbClr val="1C2B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
            <p:cNvSpPr/>
            <p:nvPr/>
          </p:nvSpPr>
          <p:spPr bwMode="auto">
            <a:xfrm>
              <a:off x="5128964" y="3174004"/>
              <a:ext cx="1924352" cy="434260"/>
            </a:xfrm>
            <a:custGeom>
              <a:avLst/>
              <a:gdLst>
                <a:gd name="T0" fmla="*/ 163 w 207"/>
                <a:gd name="T1" fmla="*/ 35 h 53"/>
                <a:gd name="T2" fmla="*/ 207 w 207"/>
                <a:gd name="T3" fmla="*/ 35 h 53"/>
                <a:gd name="T4" fmla="*/ 207 w 207"/>
                <a:gd name="T5" fmla="*/ 53 h 53"/>
                <a:gd name="T6" fmla="*/ 0 w 207"/>
                <a:gd name="T7" fmla="*/ 53 h 53"/>
                <a:gd name="T8" fmla="*/ 0 w 207"/>
                <a:gd name="T9" fmla="*/ 35 h 53"/>
                <a:gd name="T10" fmla="*/ 44 w 207"/>
                <a:gd name="T11" fmla="*/ 35 h 53"/>
                <a:gd name="T12" fmla="*/ 58 w 207"/>
                <a:gd name="T13" fmla="*/ 11 h 53"/>
                <a:gd name="T14" fmla="*/ 66 w 207"/>
                <a:gd name="T15" fmla="*/ 0 h 53"/>
                <a:gd name="T16" fmla="*/ 104 w 207"/>
                <a:gd name="T17" fmla="*/ 0 h 53"/>
                <a:gd name="T18" fmla="*/ 141 w 207"/>
                <a:gd name="T19" fmla="*/ 0 h 53"/>
                <a:gd name="T20" fmla="*/ 149 w 207"/>
                <a:gd name="T21" fmla="*/ 11 h 53"/>
                <a:gd name="T22" fmla="*/ 163 w 207"/>
                <a:gd name="T23"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53">
                  <a:moveTo>
                    <a:pt x="163" y="35"/>
                  </a:moveTo>
                  <a:cubicBezTo>
                    <a:pt x="207" y="35"/>
                    <a:pt x="207" y="35"/>
                    <a:pt x="207" y="35"/>
                  </a:cubicBezTo>
                  <a:cubicBezTo>
                    <a:pt x="207" y="53"/>
                    <a:pt x="207" y="53"/>
                    <a:pt x="207" y="53"/>
                  </a:cubicBezTo>
                  <a:cubicBezTo>
                    <a:pt x="0" y="53"/>
                    <a:pt x="0" y="53"/>
                    <a:pt x="0" y="53"/>
                  </a:cubicBezTo>
                  <a:cubicBezTo>
                    <a:pt x="0" y="35"/>
                    <a:pt x="0" y="35"/>
                    <a:pt x="0" y="35"/>
                  </a:cubicBezTo>
                  <a:cubicBezTo>
                    <a:pt x="44" y="35"/>
                    <a:pt x="44" y="35"/>
                    <a:pt x="44" y="35"/>
                  </a:cubicBezTo>
                  <a:cubicBezTo>
                    <a:pt x="48" y="31"/>
                    <a:pt x="53" y="24"/>
                    <a:pt x="58" y="11"/>
                  </a:cubicBezTo>
                  <a:cubicBezTo>
                    <a:pt x="58" y="11"/>
                    <a:pt x="61" y="1"/>
                    <a:pt x="66" y="0"/>
                  </a:cubicBezTo>
                  <a:cubicBezTo>
                    <a:pt x="69" y="0"/>
                    <a:pt x="86" y="0"/>
                    <a:pt x="104" y="0"/>
                  </a:cubicBezTo>
                  <a:cubicBezTo>
                    <a:pt x="121" y="0"/>
                    <a:pt x="138" y="0"/>
                    <a:pt x="141" y="0"/>
                  </a:cubicBezTo>
                  <a:cubicBezTo>
                    <a:pt x="146" y="1"/>
                    <a:pt x="149" y="11"/>
                    <a:pt x="149" y="11"/>
                  </a:cubicBezTo>
                  <a:cubicBezTo>
                    <a:pt x="154" y="24"/>
                    <a:pt x="159" y="31"/>
                    <a:pt x="163" y="35"/>
                  </a:cubicBezTo>
                  <a:close/>
                </a:path>
              </a:pathLst>
            </a:custGeom>
            <a:solidFill>
              <a:srgbClr val="464F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3"/>
            <p:cNvSpPr/>
            <p:nvPr/>
          </p:nvSpPr>
          <p:spPr bwMode="auto">
            <a:xfrm>
              <a:off x="5853026" y="3174004"/>
              <a:ext cx="1200290" cy="434260"/>
            </a:xfrm>
            <a:custGeom>
              <a:avLst/>
              <a:gdLst>
                <a:gd name="T0" fmla="*/ 85 w 129"/>
                <a:gd name="T1" fmla="*/ 35 h 53"/>
                <a:gd name="T2" fmla="*/ 71 w 129"/>
                <a:gd name="T3" fmla="*/ 11 h 53"/>
                <a:gd name="T4" fmla="*/ 63 w 129"/>
                <a:gd name="T5" fmla="*/ 0 h 53"/>
                <a:gd name="T6" fmla="*/ 26 w 129"/>
                <a:gd name="T7" fmla="*/ 0 h 53"/>
                <a:gd name="T8" fmla="*/ 0 w 129"/>
                <a:gd name="T9" fmla="*/ 0 h 53"/>
                <a:gd name="T10" fmla="*/ 59 w 129"/>
                <a:gd name="T11" fmla="*/ 53 h 53"/>
                <a:gd name="T12" fmla="*/ 129 w 129"/>
                <a:gd name="T13" fmla="*/ 53 h 53"/>
                <a:gd name="T14" fmla="*/ 129 w 129"/>
                <a:gd name="T15" fmla="*/ 35 h 53"/>
                <a:gd name="T16" fmla="*/ 85 w 129"/>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53">
                  <a:moveTo>
                    <a:pt x="85" y="35"/>
                  </a:moveTo>
                  <a:cubicBezTo>
                    <a:pt x="81" y="31"/>
                    <a:pt x="76" y="24"/>
                    <a:pt x="71" y="11"/>
                  </a:cubicBezTo>
                  <a:cubicBezTo>
                    <a:pt x="71" y="11"/>
                    <a:pt x="68" y="1"/>
                    <a:pt x="63" y="0"/>
                  </a:cubicBezTo>
                  <a:cubicBezTo>
                    <a:pt x="60" y="0"/>
                    <a:pt x="43" y="0"/>
                    <a:pt x="26" y="0"/>
                  </a:cubicBezTo>
                  <a:cubicBezTo>
                    <a:pt x="16" y="0"/>
                    <a:pt x="7" y="0"/>
                    <a:pt x="0" y="0"/>
                  </a:cubicBezTo>
                  <a:cubicBezTo>
                    <a:pt x="21" y="15"/>
                    <a:pt x="41" y="33"/>
                    <a:pt x="59" y="53"/>
                  </a:cubicBezTo>
                  <a:cubicBezTo>
                    <a:pt x="129" y="53"/>
                    <a:pt x="129" y="53"/>
                    <a:pt x="129" y="53"/>
                  </a:cubicBezTo>
                  <a:cubicBezTo>
                    <a:pt x="129" y="35"/>
                    <a:pt x="129" y="35"/>
                    <a:pt x="129" y="35"/>
                  </a:cubicBezTo>
                  <a:lnTo>
                    <a:pt x="85" y="35"/>
                  </a:lnTo>
                  <a:close/>
                </a:path>
              </a:pathLst>
            </a:custGeom>
            <a:solidFill>
              <a:srgbClr val="1C2B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Rectangle 14"/>
            <p:cNvSpPr>
              <a:spLocks noChangeArrowheads="1"/>
            </p:cNvSpPr>
            <p:nvPr/>
          </p:nvSpPr>
          <p:spPr bwMode="auto">
            <a:xfrm>
              <a:off x="4497232" y="816588"/>
              <a:ext cx="1115251" cy="359388"/>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3" name="Rectangle 15"/>
            <p:cNvSpPr>
              <a:spLocks noChangeArrowheads="1"/>
            </p:cNvSpPr>
            <p:nvPr/>
          </p:nvSpPr>
          <p:spPr bwMode="auto">
            <a:xfrm>
              <a:off x="4497232" y="1175976"/>
              <a:ext cx="1115251" cy="1441831"/>
            </a:xfrm>
            <a:prstGeom prst="rect">
              <a:avLst/>
            </a:prstGeom>
            <a:solidFill>
              <a:srgbClr val="3C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 name="Rectangle 16"/>
            <p:cNvSpPr>
              <a:spLocks noChangeArrowheads="1"/>
            </p:cNvSpPr>
            <p:nvPr/>
          </p:nvSpPr>
          <p:spPr bwMode="auto">
            <a:xfrm>
              <a:off x="4681893" y="1340697"/>
              <a:ext cx="743500" cy="295212"/>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 name="Rectangle 17"/>
            <p:cNvSpPr>
              <a:spLocks noChangeArrowheads="1"/>
            </p:cNvSpPr>
            <p:nvPr/>
          </p:nvSpPr>
          <p:spPr bwMode="auto">
            <a:xfrm>
              <a:off x="4681893" y="1832716"/>
              <a:ext cx="743500" cy="293072"/>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 name="Rectangle 18"/>
            <p:cNvSpPr>
              <a:spLocks noChangeArrowheads="1"/>
            </p:cNvSpPr>
            <p:nvPr/>
          </p:nvSpPr>
          <p:spPr bwMode="auto">
            <a:xfrm>
              <a:off x="4681893" y="2290509"/>
              <a:ext cx="743500" cy="164719"/>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 name="Rectangle 19"/>
            <p:cNvSpPr>
              <a:spLocks noChangeArrowheads="1"/>
            </p:cNvSpPr>
            <p:nvPr/>
          </p:nvSpPr>
          <p:spPr bwMode="auto">
            <a:xfrm>
              <a:off x="6059555" y="1210204"/>
              <a:ext cx="1375231" cy="98404"/>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FFC543"/>
                </a:solidFill>
              </a:endParaRPr>
            </a:p>
          </p:txBody>
        </p:sp>
        <p:sp>
          <p:nvSpPr>
            <p:cNvPr id="48" name="Rectangle 20"/>
            <p:cNvSpPr>
              <a:spLocks noChangeArrowheads="1"/>
            </p:cNvSpPr>
            <p:nvPr/>
          </p:nvSpPr>
          <p:spPr bwMode="auto">
            <a:xfrm>
              <a:off x="6059555" y="1471188"/>
              <a:ext cx="1375231" cy="98404"/>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9" name="Rectangle 21"/>
            <p:cNvSpPr>
              <a:spLocks noChangeArrowheads="1"/>
            </p:cNvSpPr>
            <p:nvPr/>
          </p:nvSpPr>
          <p:spPr bwMode="auto">
            <a:xfrm>
              <a:off x="6059555" y="1734312"/>
              <a:ext cx="1375231" cy="98404"/>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0" name="Rectangle 22"/>
            <p:cNvSpPr>
              <a:spLocks noChangeArrowheads="1"/>
            </p:cNvSpPr>
            <p:nvPr/>
          </p:nvSpPr>
          <p:spPr bwMode="auto">
            <a:xfrm>
              <a:off x="6059555" y="1995297"/>
              <a:ext cx="1375231" cy="98404"/>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Rectangle 23"/>
            <p:cNvSpPr>
              <a:spLocks noChangeArrowheads="1"/>
            </p:cNvSpPr>
            <p:nvPr/>
          </p:nvSpPr>
          <p:spPr bwMode="auto">
            <a:xfrm>
              <a:off x="6059555" y="2258420"/>
              <a:ext cx="1375231" cy="98404"/>
            </a:xfrm>
            <a:prstGeom prst="rect">
              <a:avLst/>
            </a:prstGeom>
            <a:solidFill>
              <a:srgbClr val="FFC543"/>
            </a:solidFill>
            <a:ln>
              <a:noFill/>
            </a:ln>
          </p:spPr>
          <p:txBody>
            <a:bodyPr vert="horz" wrap="square" lIns="91440" tIns="45720" rIns="91440" bIns="45720" numCol="1" anchor="t" anchorCtr="0" compatLnSpc="1"/>
            <a:lstStyle/>
            <a:p>
              <a:endParaRPr lang="zh-CN" altLang="en-US">
                <a:solidFill>
                  <a:srgbClr val="FFC000"/>
                </a:solidFill>
              </a:endParaRPr>
            </a:p>
          </p:txBody>
        </p:sp>
        <p:sp>
          <p:nvSpPr>
            <p:cNvPr id="52" name="Rectangle 25"/>
            <p:cNvSpPr>
              <a:spLocks noChangeArrowheads="1"/>
            </p:cNvSpPr>
            <p:nvPr/>
          </p:nvSpPr>
          <p:spPr bwMode="auto">
            <a:xfrm>
              <a:off x="2014158" y="3451765"/>
              <a:ext cx="300645" cy="189448"/>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3" name="Rectangle 26"/>
            <p:cNvSpPr>
              <a:spLocks noChangeArrowheads="1"/>
            </p:cNvSpPr>
            <p:nvPr/>
          </p:nvSpPr>
          <p:spPr bwMode="auto">
            <a:xfrm>
              <a:off x="2314803" y="3095520"/>
              <a:ext cx="290350" cy="545691"/>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4" name="Rectangle 27"/>
            <p:cNvSpPr>
              <a:spLocks noChangeArrowheads="1"/>
            </p:cNvSpPr>
            <p:nvPr/>
          </p:nvSpPr>
          <p:spPr bwMode="auto">
            <a:xfrm>
              <a:off x="2605152" y="2560124"/>
              <a:ext cx="300645" cy="108108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5" name="Rectangle 28"/>
            <p:cNvSpPr>
              <a:spLocks noChangeArrowheads="1"/>
            </p:cNvSpPr>
            <p:nvPr/>
          </p:nvSpPr>
          <p:spPr bwMode="auto">
            <a:xfrm>
              <a:off x="2905798" y="2175052"/>
              <a:ext cx="298587" cy="1466161"/>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6" name="Rectangle 29"/>
            <p:cNvSpPr>
              <a:spLocks noChangeArrowheads="1"/>
            </p:cNvSpPr>
            <p:nvPr/>
          </p:nvSpPr>
          <p:spPr bwMode="auto">
            <a:xfrm>
              <a:off x="3204385" y="3009033"/>
              <a:ext cx="292409" cy="632178"/>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7" name="Rectangle 30"/>
            <p:cNvSpPr>
              <a:spLocks noChangeArrowheads="1"/>
            </p:cNvSpPr>
            <p:nvPr/>
          </p:nvSpPr>
          <p:spPr bwMode="auto">
            <a:xfrm>
              <a:off x="3496793" y="3379692"/>
              <a:ext cx="298587" cy="26152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8" name="Rectangle 32"/>
            <p:cNvSpPr>
              <a:spLocks noChangeArrowheads="1"/>
            </p:cNvSpPr>
            <p:nvPr/>
          </p:nvSpPr>
          <p:spPr bwMode="auto">
            <a:xfrm>
              <a:off x="9887493" y="3451765"/>
              <a:ext cx="290350" cy="189448"/>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9" name="Rectangle 33"/>
            <p:cNvSpPr>
              <a:spLocks noChangeArrowheads="1"/>
            </p:cNvSpPr>
            <p:nvPr/>
          </p:nvSpPr>
          <p:spPr bwMode="auto">
            <a:xfrm>
              <a:off x="9586848" y="3095520"/>
              <a:ext cx="300645" cy="545691"/>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0" name="Rectangle 34"/>
            <p:cNvSpPr>
              <a:spLocks noChangeArrowheads="1"/>
            </p:cNvSpPr>
            <p:nvPr/>
          </p:nvSpPr>
          <p:spPr bwMode="auto">
            <a:xfrm>
              <a:off x="9288261" y="2560124"/>
              <a:ext cx="298587" cy="108108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 name="Rectangle 35"/>
            <p:cNvSpPr>
              <a:spLocks noChangeArrowheads="1"/>
            </p:cNvSpPr>
            <p:nvPr/>
          </p:nvSpPr>
          <p:spPr bwMode="auto">
            <a:xfrm>
              <a:off x="8995852" y="2175052"/>
              <a:ext cx="292409" cy="1466161"/>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 name="Rectangle 36"/>
            <p:cNvSpPr>
              <a:spLocks noChangeArrowheads="1"/>
            </p:cNvSpPr>
            <p:nvPr/>
          </p:nvSpPr>
          <p:spPr bwMode="auto">
            <a:xfrm>
              <a:off x="8697266" y="3009033"/>
              <a:ext cx="298587" cy="632178"/>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 name="Rectangle 37"/>
            <p:cNvSpPr>
              <a:spLocks noChangeArrowheads="1"/>
            </p:cNvSpPr>
            <p:nvPr/>
          </p:nvSpPr>
          <p:spPr bwMode="auto">
            <a:xfrm>
              <a:off x="8396621" y="3379692"/>
              <a:ext cx="300645" cy="26152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2" name="Title 1"/>
          <p:cNvSpPr>
            <a:spLocks noGrp="1"/>
          </p:cNvSpPr>
          <p:nvPr>
            <p:ph type="ctrTitle"/>
          </p:nvPr>
        </p:nvSpPr>
        <p:spPr>
          <a:xfrm>
            <a:off x="1524000" y="3471048"/>
            <a:ext cx="9144000" cy="1637564"/>
          </a:xfrm>
        </p:spPr>
        <p:txBody>
          <a:bodyPr anchor="b" anchorCtr="0">
            <a:normAutofit/>
          </a:bodyPr>
          <a:lstStyle>
            <a:lvl1pPr algn="ctr">
              <a:defRPr sz="5400">
                <a:solidFill>
                  <a:schemeClr val="accent1">
                    <a:lumMod val="75000"/>
                  </a:schemeClr>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5338631"/>
            <a:ext cx="9144000" cy="666863"/>
          </a:xfrm>
        </p:spPr>
        <p:txBody>
          <a:bodyPr/>
          <a:lstStyle>
            <a:lvl1pPr marL="0" indent="0" algn="ctr">
              <a:buNone/>
              <a:defRPr sz="240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6554F731-F1D9-405D-9569-D30D95C59AD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1D1296-2E93-47A3-B509-9CB210ECFEC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EC61D3F-34E9-4F9D-84A2-72367D9F9A6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254DC01-BD11-43BE-8FE9-19C0CFD26E47}" type="slidenum">
              <a:rPr lang="zh-CN" altLang="en-US" smtClean="0"/>
            </a:fld>
            <a:endParaRPr lang="zh-CN" altLang="en-US"/>
          </a:p>
        </p:txBody>
      </p:sp>
      <p:sp>
        <p:nvSpPr>
          <p:cNvPr id="9" name="文本占位符 8"/>
          <p:cNvSpPr>
            <a:spLocks noGrp="1"/>
          </p:cNvSpPr>
          <p:nvPr>
            <p:ph type="body" sz="quarter" idx="13"/>
          </p:nvPr>
        </p:nvSpPr>
        <p:spPr>
          <a:xfrm>
            <a:off x="838202" y="255122"/>
            <a:ext cx="10515598" cy="5817709"/>
          </a:xfrm>
        </p:spPr>
        <p:txBody>
          <a:bodyPr>
            <a:normAutofit/>
          </a:bodyPr>
          <a:lstStyle>
            <a:lvl1pPr marL="0" indent="0">
              <a:buFontTx/>
              <a:buNone/>
              <a:defRPr sz="2400">
                <a:solidFill>
                  <a:schemeClr val="accent1"/>
                </a:solidFill>
              </a:defRPr>
            </a:lvl1pPr>
            <a:lvl2pPr marL="393700" indent="0">
              <a:buFontTx/>
              <a:buNone/>
              <a:defRPr sz="2000">
                <a:solidFill>
                  <a:schemeClr val="accent1"/>
                </a:solidFill>
              </a:defRPr>
            </a:lvl2pPr>
            <a:lvl3pPr marL="661035" indent="0">
              <a:buFontTx/>
              <a:buNone/>
              <a:defRPr sz="1800">
                <a:solidFill>
                  <a:schemeClr val="accent1"/>
                </a:solidFill>
              </a:defRPr>
            </a:lvl3pPr>
            <a:lvl4pPr marL="851535" indent="0">
              <a:buFontTx/>
              <a:buNone/>
              <a:defRPr sz="1800">
                <a:solidFill>
                  <a:schemeClr val="accent1"/>
                </a:solidFill>
              </a:defRPr>
            </a:lvl4pPr>
            <a:lvl5pPr marL="1054735" indent="0">
              <a:buFontTx/>
              <a:buNone/>
              <a:defRPr sz="1800">
                <a:solidFill>
                  <a:schemeClr val="accent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smtClean="0"/>
              <a:t>单击此处编辑母版文本样式</a:t>
            </a:r>
            <a:endParaRPr lang="zh-CN" altLang="en-US"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6554F731-F1D9-405D-9569-D30D95C59AD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1D1296-2E93-47A3-B509-9CB210ECFEC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3893879"/>
            <a:ext cx="10515600" cy="1235811"/>
          </a:xfrm>
        </p:spPr>
        <p:txBody>
          <a:bodyPr anchor="b">
            <a:normAutofit/>
          </a:bodyPr>
          <a:lstStyle>
            <a:lvl1pPr algn="ctr">
              <a:defRPr sz="5400" b="1">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5308445"/>
            <a:ext cx="10515600" cy="475234"/>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4" name="Date Placeholder 3"/>
          <p:cNvSpPr>
            <a:spLocks noGrp="1"/>
          </p:cNvSpPr>
          <p:nvPr>
            <p:ph type="dt" sz="half" idx="10"/>
          </p:nvPr>
        </p:nvSpPr>
        <p:spPr/>
        <p:txBody>
          <a:bodyPr/>
          <a:lstStyle/>
          <a:p>
            <a:fld id="{6554F731-F1D9-405D-9569-D30D95C59AD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1D1296-2E93-47A3-B509-9CB210ECFEC1}" type="slidenum">
              <a:rPr lang="zh-CN" altLang="en-US" smtClean="0"/>
            </a:fld>
            <a:endParaRPr lang="zh-CN" altLang="en-US"/>
          </a:p>
        </p:txBody>
      </p:sp>
      <p:grpSp>
        <p:nvGrpSpPr>
          <p:cNvPr id="12" name="组合 11"/>
          <p:cNvGrpSpPr/>
          <p:nvPr/>
        </p:nvGrpSpPr>
        <p:grpSpPr>
          <a:xfrm>
            <a:off x="4087134" y="585216"/>
            <a:ext cx="4017733" cy="3036349"/>
            <a:chOff x="3186113" y="530112"/>
            <a:chExt cx="2625725" cy="2338387"/>
          </a:xfrm>
        </p:grpSpPr>
        <p:sp>
          <p:nvSpPr>
            <p:cNvPr id="13" name="Rectangle 9"/>
            <p:cNvSpPr>
              <a:spLocks noChangeArrowheads="1"/>
            </p:cNvSpPr>
            <p:nvPr/>
          </p:nvSpPr>
          <p:spPr bwMode="auto">
            <a:xfrm>
              <a:off x="3338513" y="693625"/>
              <a:ext cx="2320925" cy="16351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 name="Freeform 11"/>
            <p:cNvSpPr>
              <a:spLocks noEditPoints="1"/>
            </p:cNvSpPr>
            <p:nvPr/>
          </p:nvSpPr>
          <p:spPr bwMode="auto">
            <a:xfrm>
              <a:off x="3186113" y="530112"/>
              <a:ext cx="2625725" cy="1895475"/>
            </a:xfrm>
            <a:custGeom>
              <a:avLst/>
              <a:gdLst>
                <a:gd name="T0" fmla="*/ 397 w 432"/>
                <a:gd name="T1" fmla="*/ 0 h 312"/>
                <a:gd name="T2" fmla="*/ 33 w 432"/>
                <a:gd name="T3" fmla="*/ 0 h 312"/>
                <a:gd name="T4" fmla="*/ 0 w 432"/>
                <a:gd name="T5" fmla="*/ 35 h 312"/>
                <a:gd name="T6" fmla="*/ 0 w 432"/>
                <a:gd name="T7" fmla="*/ 276 h 312"/>
                <a:gd name="T8" fmla="*/ 33 w 432"/>
                <a:gd name="T9" fmla="*/ 312 h 312"/>
                <a:gd name="T10" fmla="*/ 397 w 432"/>
                <a:gd name="T11" fmla="*/ 312 h 312"/>
                <a:gd name="T12" fmla="*/ 432 w 432"/>
                <a:gd name="T13" fmla="*/ 276 h 312"/>
                <a:gd name="T14" fmla="*/ 432 w 432"/>
                <a:gd name="T15" fmla="*/ 35 h 312"/>
                <a:gd name="T16" fmla="*/ 397 w 432"/>
                <a:gd name="T17" fmla="*/ 0 h 312"/>
                <a:gd name="T18" fmla="*/ 408 w 432"/>
                <a:gd name="T19" fmla="*/ 284 h 312"/>
                <a:gd name="T20" fmla="*/ 24 w 432"/>
                <a:gd name="T21" fmla="*/ 284 h 312"/>
                <a:gd name="T22" fmla="*/ 24 w 432"/>
                <a:gd name="T23" fmla="*/ 28 h 312"/>
                <a:gd name="T24" fmla="*/ 408 w 432"/>
                <a:gd name="T25" fmla="*/ 28 h 312"/>
                <a:gd name="T26" fmla="*/ 408 w 432"/>
                <a:gd name="T27" fmla="*/ 28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312">
                  <a:moveTo>
                    <a:pt x="397" y="0"/>
                  </a:moveTo>
                  <a:cubicBezTo>
                    <a:pt x="33" y="0"/>
                    <a:pt x="33" y="0"/>
                    <a:pt x="33" y="0"/>
                  </a:cubicBezTo>
                  <a:cubicBezTo>
                    <a:pt x="15" y="0"/>
                    <a:pt x="0" y="16"/>
                    <a:pt x="0" y="35"/>
                  </a:cubicBezTo>
                  <a:cubicBezTo>
                    <a:pt x="0" y="276"/>
                    <a:pt x="0" y="276"/>
                    <a:pt x="0" y="276"/>
                  </a:cubicBezTo>
                  <a:cubicBezTo>
                    <a:pt x="0" y="295"/>
                    <a:pt x="15" y="312"/>
                    <a:pt x="33" y="312"/>
                  </a:cubicBezTo>
                  <a:cubicBezTo>
                    <a:pt x="397" y="312"/>
                    <a:pt x="397" y="312"/>
                    <a:pt x="397" y="312"/>
                  </a:cubicBezTo>
                  <a:cubicBezTo>
                    <a:pt x="416" y="312"/>
                    <a:pt x="432" y="295"/>
                    <a:pt x="432" y="276"/>
                  </a:cubicBezTo>
                  <a:cubicBezTo>
                    <a:pt x="432" y="35"/>
                    <a:pt x="432" y="35"/>
                    <a:pt x="432" y="35"/>
                  </a:cubicBezTo>
                  <a:cubicBezTo>
                    <a:pt x="432" y="16"/>
                    <a:pt x="416" y="0"/>
                    <a:pt x="397" y="0"/>
                  </a:cubicBezTo>
                  <a:close/>
                  <a:moveTo>
                    <a:pt x="408" y="284"/>
                  </a:moveTo>
                  <a:cubicBezTo>
                    <a:pt x="24" y="284"/>
                    <a:pt x="24" y="284"/>
                    <a:pt x="24" y="284"/>
                  </a:cubicBezTo>
                  <a:cubicBezTo>
                    <a:pt x="24" y="28"/>
                    <a:pt x="24" y="28"/>
                    <a:pt x="24" y="28"/>
                  </a:cubicBezTo>
                  <a:cubicBezTo>
                    <a:pt x="408" y="28"/>
                    <a:pt x="408" y="28"/>
                    <a:pt x="408" y="28"/>
                  </a:cubicBezTo>
                  <a:lnTo>
                    <a:pt x="408" y="284"/>
                  </a:lnTo>
                  <a:close/>
                </a:path>
              </a:pathLst>
            </a:custGeom>
            <a:solidFill>
              <a:srgbClr val="1C2B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
            <p:cNvSpPr/>
            <p:nvPr/>
          </p:nvSpPr>
          <p:spPr bwMode="auto">
            <a:xfrm>
              <a:off x="3867150" y="2546237"/>
              <a:ext cx="1257300" cy="322262"/>
            </a:xfrm>
            <a:custGeom>
              <a:avLst/>
              <a:gdLst>
                <a:gd name="T0" fmla="*/ 163 w 207"/>
                <a:gd name="T1" fmla="*/ 35 h 53"/>
                <a:gd name="T2" fmla="*/ 207 w 207"/>
                <a:gd name="T3" fmla="*/ 35 h 53"/>
                <a:gd name="T4" fmla="*/ 207 w 207"/>
                <a:gd name="T5" fmla="*/ 53 h 53"/>
                <a:gd name="T6" fmla="*/ 0 w 207"/>
                <a:gd name="T7" fmla="*/ 53 h 53"/>
                <a:gd name="T8" fmla="*/ 0 w 207"/>
                <a:gd name="T9" fmla="*/ 35 h 53"/>
                <a:gd name="T10" fmla="*/ 44 w 207"/>
                <a:gd name="T11" fmla="*/ 35 h 53"/>
                <a:gd name="T12" fmla="*/ 58 w 207"/>
                <a:gd name="T13" fmla="*/ 11 h 53"/>
                <a:gd name="T14" fmla="*/ 66 w 207"/>
                <a:gd name="T15" fmla="*/ 0 h 53"/>
                <a:gd name="T16" fmla="*/ 104 w 207"/>
                <a:gd name="T17" fmla="*/ 0 h 53"/>
                <a:gd name="T18" fmla="*/ 141 w 207"/>
                <a:gd name="T19" fmla="*/ 0 h 53"/>
                <a:gd name="T20" fmla="*/ 149 w 207"/>
                <a:gd name="T21" fmla="*/ 11 h 53"/>
                <a:gd name="T22" fmla="*/ 163 w 207"/>
                <a:gd name="T23"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53">
                  <a:moveTo>
                    <a:pt x="163" y="35"/>
                  </a:moveTo>
                  <a:cubicBezTo>
                    <a:pt x="207" y="35"/>
                    <a:pt x="207" y="35"/>
                    <a:pt x="207" y="35"/>
                  </a:cubicBezTo>
                  <a:cubicBezTo>
                    <a:pt x="207" y="53"/>
                    <a:pt x="207" y="53"/>
                    <a:pt x="207" y="53"/>
                  </a:cubicBezTo>
                  <a:cubicBezTo>
                    <a:pt x="0" y="53"/>
                    <a:pt x="0" y="53"/>
                    <a:pt x="0" y="53"/>
                  </a:cubicBezTo>
                  <a:cubicBezTo>
                    <a:pt x="0" y="35"/>
                    <a:pt x="0" y="35"/>
                    <a:pt x="0" y="35"/>
                  </a:cubicBezTo>
                  <a:cubicBezTo>
                    <a:pt x="44" y="35"/>
                    <a:pt x="44" y="35"/>
                    <a:pt x="44" y="35"/>
                  </a:cubicBezTo>
                  <a:cubicBezTo>
                    <a:pt x="48" y="31"/>
                    <a:pt x="53" y="24"/>
                    <a:pt x="58" y="11"/>
                  </a:cubicBezTo>
                  <a:cubicBezTo>
                    <a:pt x="58" y="11"/>
                    <a:pt x="61" y="1"/>
                    <a:pt x="66" y="0"/>
                  </a:cubicBezTo>
                  <a:cubicBezTo>
                    <a:pt x="69" y="0"/>
                    <a:pt x="86" y="0"/>
                    <a:pt x="104" y="0"/>
                  </a:cubicBezTo>
                  <a:cubicBezTo>
                    <a:pt x="121" y="0"/>
                    <a:pt x="138" y="0"/>
                    <a:pt x="141" y="0"/>
                  </a:cubicBezTo>
                  <a:cubicBezTo>
                    <a:pt x="146" y="1"/>
                    <a:pt x="149" y="11"/>
                    <a:pt x="149" y="11"/>
                  </a:cubicBezTo>
                  <a:cubicBezTo>
                    <a:pt x="154" y="24"/>
                    <a:pt x="159" y="31"/>
                    <a:pt x="163" y="35"/>
                  </a:cubicBezTo>
                  <a:close/>
                </a:path>
              </a:pathLst>
            </a:custGeom>
            <a:solidFill>
              <a:srgbClr val="464F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
            <p:cNvSpPr/>
            <p:nvPr/>
          </p:nvSpPr>
          <p:spPr bwMode="auto">
            <a:xfrm>
              <a:off x="4340225" y="2546237"/>
              <a:ext cx="784225" cy="322262"/>
            </a:xfrm>
            <a:custGeom>
              <a:avLst/>
              <a:gdLst>
                <a:gd name="T0" fmla="*/ 85 w 129"/>
                <a:gd name="T1" fmla="*/ 35 h 53"/>
                <a:gd name="T2" fmla="*/ 71 w 129"/>
                <a:gd name="T3" fmla="*/ 11 h 53"/>
                <a:gd name="T4" fmla="*/ 63 w 129"/>
                <a:gd name="T5" fmla="*/ 0 h 53"/>
                <a:gd name="T6" fmla="*/ 26 w 129"/>
                <a:gd name="T7" fmla="*/ 0 h 53"/>
                <a:gd name="T8" fmla="*/ 0 w 129"/>
                <a:gd name="T9" fmla="*/ 0 h 53"/>
                <a:gd name="T10" fmla="*/ 59 w 129"/>
                <a:gd name="T11" fmla="*/ 53 h 53"/>
                <a:gd name="T12" fmla="*/ 129 w 129"/>
                <a:gd name="T13" fmla="*/ 53 h 53"/>
                <a:gd name="T14" fmla="*/ 129 w 129"/>
                <a:gd name="T15" fmla="*/ 35 h 53"/>
                <a:gd name="T16" fmla="*/ 85 w 129"/>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53">
                  <a:moveTo>
                    <a:pt x="85" y="35"/>
                  </a:moveTo>
                  <a:cubicBezTo>
                    <a:pt x="81" y="31"/>
                    <a:pt x="76" y="24"/>
                    <a:pt x="71" y="11"/>
                  </a:cubicBezTo>
                  <a:cubicBezTo>
                    <a:pt x="71" y="11"/>
                    <a:pt x="68" y="1"/>
                    <a:pt x="63" y="0"/>
                  </a:cubicBezTo>
                  <a:cubicBezTo>
                    <a:pt x="60" y="0"/>
                    <a:pt x="43" y="0"/>
                    <a:pt x="26" y="0"/>
                  </a:cubicBezTo>
                  <a:cubicBezTo>
                    <a:pt x="16" y="0"/>
                    <a:pt x="7" y="0"/>
                    <a:pt x="0" y="0"/>
                  </a:cubicBezTo>
                  <a:cubicBezTo>
                    <a:pt x="21" y="15"/>
                    <a:pt x="41" y="33"/>
                    <a:pt x="59" y="53"/>
                  </a:cubicBezTo>
                  <a:cubicBezTo>
                    <a:pt x="129" y="53"/>
                    <a:pt x="129" y="53"/>
                    <a:pt x="129" y="53"/>
                  </a:cubicBezTo>
                  <a:cubicBezTo>
                    <a:pt x="129" y="35"/>
                    <a:pt x="129" y="35"/>
                    <a:pt x="129" y="35"/>
                  </a:cubicBezTo>
                  <a:lnTo>
                    <a:pt x="85" y="35"/>
                  </a:lnTo>
                  <a:close/>
                </a:path>
              </a:pathLst>
            </a:custGeom>
            <a:solidFill>
              <a:srgbClr val="1C2B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6554F731-F1D9-405D-9569-D30D95C59AD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41D1296-2E93-47A3-B509-9CB210ECFEC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864000"/>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6554F731-F1D9-405D-9569-D30D95C59ADF}"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41D1296-2E93-47A3-B509-9CB210ECFEC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554F731-F1D9-405D-9569-D30D95C59ADF}"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41D1296-2E93-47A3-B509-9CB210ECFEC1}" type="slidenum">
              <a:rPr lang="zh-CN" altLang="en-US" smtClean="0"/>
            </a:fld>
            <a:endParaRPr lang="zh-CN" altLang="en-US"/>
          </a:p>
        </p:txBody>
      </p:sp>
      <p:sp>
        <p:nvSpPr>
          <p:cNvPr id="6" name="矩形 5"/>
          <p:cNvSpPr/>
          <p:nvPr>
            <p:custDataLst>
              <p:tags r:id="rId2"/>
            </p:custDataLst>
          </p:nvPr>
        </p:nvSpPr>
        <p:spPr>
          <a:xfrm>
            <a:off x="1" y="2260237"/>
            <a:ext cx="12192000" cy="2516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a:bodyPr>
          <a:lstStyle/>
          <a:p>
            <a:pPr algn="ctr"/>
            <a:endParaRPr lang="zh-CN" altLang="en-US" sz="1320"/>
          </a:p>
        </p:txBody>
      </p:sp>
      <p:sp>
        <p:nvSpPr>
          <p:cNvPr id="2" name="Title 1"/>
          <p:cNvSpPr>
            <a:spLocks noGrp="1"/>
          </p:cNvSpPr>
          <p:nvPr>
            <p:ph type="title"/>
          </p:nvPr>
        </p:nvSpPr>
        <p:spPr>
          <a:xfrm>
            <a:off x="838200" y="2490507"/>
            <a:ext cx="10515600" cy="2055731"/>
          </a:xfrm>
        </p:spPr>
        <p:txBody>
          <a:bodyPr>
            <a:normAutofit/>
          </a:bodyPr>
          <a:lstStyle>
            <a:lvl1pPr algn="ctr">
              <a:defRPr sz="6600"/>
            </a:lvl1pPr>
          </a:lstStyle>
          <a:p>
            <a:r>
              <a:rPr lang="zh-CN" altLang="en-US" smtClean="0"/>
              <a:t>单击此处编辑母版标题样式</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4F731-F1D9-405D-9569-D30D95C59ADF}"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41D1296-2E93-47A3-B509-9CB210ECFEC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7" y="457200"/>
            <a:ext cx="4165200"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457201"/>
            <a:ext cx="6172200" cy="54038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zh-CN" altLang="en-US" dirty="0" smtClean="0"/>
          </a:p>
        </p:txBody>
      </p:sp>
      <p:sp>
        <p:nvSpPr>
          <p:cNvPr id="5" name="Date Placeholder 4"/>
          <p:cNvSpPr>
            <a:spLocks noGrp="1"/>
          </p:cNvSpPr>
          <p:nvPr>
            <p:ph type="dt" sz="half" idx="10"/>
          </p:nvPr>
        </p:nvSpPr>
        <p:spPr/>
        <p:txBody>
          <a:bodyPr/>
          <a:lstStyle/>
          <a:p>
            <a:fld id="{6554F731-F1D9-405D-9569-D30D95C59AD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41D1296-2E93-47A3-B509-9CB210ECFEC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554F731-F1D9-405D-9569-D30D95C59AD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1D1296-2E93-47A3-B509-9CB210ECFEC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3.png"/><Relationship Id="rId14" Type="http://schemas.openxmlformats.org/officeDocument/2006/relationships/image" Target="../media/image2.png"/><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image" Target="../media/image1.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864000"/>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63040"/>
            <a:ext cx="10515600" cy="471392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4F731-F1D9-405D-9569-D30D95C59ADF}"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1D1296-2E93-47A3-B509-9CB210ECFEC1}" type="slidenum">
              <a:rPr lang="zh-CN" altLang="en-US" smtClean="0"/>
            </a:fld>
            <a:endParaRPr lang="zh-CN" altLang="en-US"/>
          </a:p>
        </p:txBody>
      </p:sp>
      <p:pic>
        <p:nvPicPr>
          <p:cNvPr id="26" name="图片 25" descr="IOTEK-LOGO (2).png"/>
          <p:cNvPicPr>
            <a:picLocks noChangeAspect="1"/>
          </p:cNvPicPr>
          <p:nvPr userDrawn="1"/>
        </p:nvPicPr>
        <p:blipFill>
          <a:blip r:embed="rId14">
            <a:lum contrast="-6000"/>
          </a:blip>
          <a:stretch>
            <a:fillRect/>
          </a:stretch>
        </p:blipFill>
        <p:spPr>
          <a:xfrm>
            <a:off x="10367010" y="148590"/>
            <a:ext cx="1621155" cy="585470"/>
          </a:xfrm>
          <a:prstGeom prst="rect">
            <a:avLst/>
          </a:prstGeom>
        </p:spPr>
      </p:pic>
      <p:pic>
        <p:nvPicPr>
          <p:cNvPr id="16" name="图片 15" descr="职坐标LOGO-标准版"/>
          <p:cNvPicPr>
            <a:picLocks noChangeAspect="1"/>
          </p:cNvPicPr>
          <p:nvPr userDrawn="1"/>
        </p:nvPicPr>
        <p:blipFill>
          <a:blip r:embed="rId15"/>
          <a:stretch>
            <a:fillRect/>
          </a:stretch>
        </p:blipFill>
        <p:spPr>
          <a:xfrm>
            <a:off x="217805" y="6113145"/>
            <a:ext cx="1689100" cy="72072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365125" indent="-365125" algn="l" defTabSz="914400" rtl="0" eaLnBrk="1" latinLnBrk="0" hangingPunct="1">
        <a:lnSpc>
          <a:spcPct val="90000"/>
        </a:lnSpc>
        <a:spcBef>
          <a:spcPts val="1000"/>
        </a:spcBef>
        <a:buClr>
          <a:schemeClr val="accent1"/>
        </a:buClr>
        <a:buFont typeface="Wingdings" panose="05000000000000000000" pitchFamily="2" charset="2"/>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7.xml"/><Relationship Id="rId7" Type="http://schemas.openxmlformats.org/officeDocument/2006/relationships/tags" Target="../tags/tag7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76.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tags" Target="../tags/tag83.xml"/><Relationship Id="rId3" Type="http://schemas.openxmlformats.org/officeDocument/2006/relationships/image" Target="../media/image21.png"/><Relationship Id="rId2" Type="http://schemas.openxmlformats.org/officeDocument/2006/relationships/tags" Target="../tags/tag82.xml"/><Relationship Id="rId1" Type="http://schemas.openxmlformats.org/officeDocument/2006/relationships/tags" Target="../tags/tag81.xml"/></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2.xml"/><Relationship Id="rId7" Type="http://schemas.openxmlformats.org/officeDocument/2006/relationships/tags" Target="../tags/tag8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3.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7.xml"/><Relationship Id="rId6" Type="http://schemas.openxmlformats.org/officeDocument/2006/relationships/tags" Target="../tags/tag94.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tags" Target="../tags/tag93.xml"/><Relationship Id="rId1" Type="http://schemas.openxmlformats.org/officeDocument/2006/relationships/tags" Target="../tags/tag92.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95.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8.xml"/></Relationships>
</file>

<file path=ppt/slides/_rels/slide2.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7" Type="http://schemas.openxmlformats.org/officeDocument/2006/relationships/notesSlide" Target="../notesSlides/notesSlide2.xml"/><Relationship Id="rId26" Type="http://schemas.openxmlformats.org/officeDocument/2006/relationships/slideLayout" Target="../slideLayouts/slideLayout7.xml"/><Relationship Id="rId25" Type="http://schemas.openxmlformats.org/officeDocument/2006/relationships/tags" Target="../tags/tag31.xml"/><Relationship Id="rId24" Type="http://schemas.openxmlformats.org/officeDocument/2006/relationships/tags" Target="../tags/tag30.xml"/><Relationship Id="rId23" Type="http://schemas.openxmlformats.org/officeDocument/2006/relationships/tags" Target="../tags/tag29.xml"/><Relationship Id="rId22" Type="http://schemas.openxmlformats.org/officeDocument/2006/relationships/tags" Target="../tags/tag28.xml"/><Relationship Id="rId21" Type="http://schemas.openxmlformats.org/officeDocument/2006/relationships/tags" Target="../tags/tag27.xml"/><Relationship Id="rId20" Type="http://schemas.openxmlformats.org/officeDocument/2006/relationships/tags" Target="../tags/tag26.xml"/><Relationship Id="rId2" Type="http://schemas.openxmlformats.org/officeDocument/2006/relationships/tags" Target="../tags/tag8.xml"/><Relationship Id="rId19" Type="http://schemas.openxmlformats.org/officeDocument/2006/relationships/tags" Target="../tags/tag25.xml"/><Relationship Id="rId18" Type="http://schemas.openxmlformats.org/officeDocument/2006/relationships/tags" Target="../tags/tag24.xml"/><Relationship Id="rId17" Type="http://schemas.openxmlformats.org/officeDocument/2006/relationships/tags" Target="../tags/tag23.xml"/><Relationship Id="rId16" Type="http://schemas.openxmlformats.org/officeDocument/2006/relationships/tags" Target="../tags/tag22.xml"/><Relationship Id="rId15" Type="http://schemas.openxmlformats.org/officeDocument/2006/relationships/tags" Target="../tags/tag21.xml"/><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image" Target="../media/image4.png"/><Relationship Id="rId1" Type="http://schemas.openxmlformats.org/officeDocument/2006/relationships/hyperlink" Target="http://www.iqiyi.com/w_19rt8ic7ix.html" TargetMode="Externa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tags" Target="../tags/tag40.xml"/><Relationship Id="rId4" Type="http://schemas.openxmlformats.org/officeDocument/2006/relationships/image" Target="../media/image5.png"/><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44.xml"/><Relationship Id="rId7" Type="http://schemas.microsoft.com/office/2007/relationships/hdphoto" Target="../media/hdphoto2.wdp"/><Relationship Id="rId6" Type="http://schemas.openxmlformats.org/officeDocument/2006/relationships/image" Target="../media/image7.png"/><Relationship Id="rId5" Type="http://schemas.openxmlformats.org/officeDocument/2006/relationships/tags" Target="../tags/tag43.xml"/><Relationship Id="rId4" Type="http://schemas.microsoft.com/office/2007/relationships/hdphoto" Target="../media/hdphoto1.wdp"/><Relationship Id="rId38" Type="http://schemas.openxmlformats.org/officeDocument/2006/relationships/notesSlide" Target="../notesSlides/notesSlide5.xml"/><Relationship Id="rId37" Type="http://schemas.openxmlformats.org/officeDocument/2006/relationships/slideLayout" Target="../slideLayouts/slideLayout7.xml"/><Relationship Id="rId36" Type="http://schemas.openxmlformats.org/officeDocument/2006/relationships/tags" Target="../tags/tag68.xml"/><Relationship Id="rId35" Type="http://schemas.openxmlformats.org/officeDocument/2006/relationships/tags" Target="../tags/tag67.xml"/><Relationship Id="rId34" Type="http://schemas.openxmlformats.org/officeDocument/2006/relationships/tags" Target="../tags/tag66.xml"/><Relationship Id="rId33" Type="http://schemas.openxmlformats.org/officeDocument/2006/relationships/tags" Target="../tags/tag65.xml"/><Relationship Id="rId32" Type="http://schemas.openxmlformats.org/officeDocument/2006/relationships/tags" Target="../tags/tag64.xml"/><Relationship Id="rId31" Type="http://schemas.openxmlformats.org/officeDocument/2006/relationships/tags" Target="../tags/tag63.xml"/><Relationship Id="rId30" Type="http://schemas.openxmlformats.org/officeDocument/2006/relationships/tags" Target="../tags/tag62.xml"/><Relationship Id="rId3" Type="http://schemas.openxmlformats.org/officeDocument/2006/relationships/image" Target="../media/image6.png"/><Relationship Id="rId29" Type="http://schemas.openxmlformats.org/officeDocument/2006/relationships/tags" Target="../tags/tag61.xml"/><Relationship Id="rId28" Type="http://schemas.openxmlformats.org/officeDocument/2006/relationships/tags" Target="../tags/tag60.xml"/><Relationship Id="rId27" Type="http://schemas.openxmlformats.org/officeDocument/2006/relationships/tags" Target="../tags/tag59.xml"/><Relationship Id="rId26" Type="http://schemas.openxmlformats.org/officeDocument/2006/relationships/tags" Target="../tags/tag58.xml"/><Relationship Id="rId25" Type="http://schemas.openxmlformats.org/officeDocument/2006/relationships/tags" Target="../tags/tag57.xml"/><Relationship Id="rId24" Type="http://schemas.openxmlformats.org/officeDocument/2006/relationships/tags" Target="../tags/tag56.xml"/><Relationship Id="rId23" Type="http://schemas.openxmlformats.org/officeDocument/2006/relationships/tags" Target="../tags/tag55.xml"/><Relationship Id="rId22" Type="http://schemas.openxmlformats.org/officeDocument/2006/relationships/tags" Target="../tags/tag54.xml"/><Relationship Id="rId21" Type="http://schemas.openxmlformats.org/officeDocument/2006/relationships/tags" Target="../tags/tag53.xml"/><Relationship Id="rId20" Type="http://schemas.openxmlformats.org/officeDocument/2006/relationships/tags" Target="../tags/tag52.xml"/><Relationship Id="rId2" Type="http://schemas.openxmlformats.org/officeDocument/2006/relationships/tags" Target="../tags/tag42.xml"/><Relationship Id="rId19" Type="http://schemas.openxmlformats.org/officeDocument/2006/relationships/tags" Target="../tags/tag51.xml"/><Relationship Id="rId18" Type="http://schemas.openxmlformats.org/officeDocument/2006/relationships/tags" Target="../tags/tag50.xml"/><Relationship Id="rId17" Type="http://schemas.openxmlformats.org/officeDocument/2006/relationships/tags" Target="../tags/tag49.xml"/><Relationship Id="rId16" Type="http://schemas.openxmlformats.org/officeDocument/2006/relationships/tags" Target="../tags/tag48.xml"/><Relationship Id="rId15" Type="http://schemas.openxmlformats.org/officeDocument/2006/relationships/tags" Target="../tags/tag47.xml"/><Relationship Id="rId14" Type="http://schemas.openxmlformats.org/officeDocument/2006/relationships/tags" Target="../tags/tag46.xml"/><Relationship Id="rId13" Type="http://schemas.microsoft.com/office/2007/relationships/hdphoto" Target="../media/hdphoto4.wdp"/><Relationship Id="rId12" Type="http://schemas.openxmlformats.org/officeDocument/2006/relationships/image" Target="../media/image9.jpeg"/><Relationship Id="rId11" Type="http://schemas.openxmlformats.org/officeDocument/2006/relationships/tags" Target="../tags/tag45.xml"/><Relationship Id="rId10" Type="http://schemas.microsoft.com/office/2007/relationships/hdphoto" Target="../media/hdphoto3.wdp"/><Relationship Id="rId1" Type="http://schemas.openxmlformats.org/officeDocument/2006/relationships/tags" Target="../tags/tag4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0.xml"/><Relationship Id="rId2" Type="http://schemas.openxmlformats.org/officeDocument/2006/relationships/image" Target="../media/image10.png"/><Relationship Id="rId1" Type="http://schemas.openxmlformats.org/officeDocument/2006/relationships/tags" Target="../tags/tag69.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2.xml"/><Relationship Id="rId2" Type="http://schemas.openxmlformats.org/officeDocument/2006/relationships/image" Target="../media/image11.png"/><Relationship Id="rId1" Type="http://schemas.openxmlformats.org/officeDocument/2006/relationships/tags" Target="../tags/tag71.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7.xml"/><Relationship Id="rId7" Type="http://schemas.openxmlformats.org/officeDocument/2006/relationships/tags" Target="../tags/tag7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tags" Target="../tags/tag74.xml"/><Relationship Id="rId1" Type="http://schemas.openxmlformats.org/officeDocument/2006/relationships/tags" Target="../tags/tag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normAutofit/>
          </a:bodyPr>
          <a:lstStyle/>
          <a:p>
            <a:r>
              <a:rPr lang="zh-CN" altLang="en-US" dirty="0">
                <a:latin typeface="微软雅黑" panose="020B0503020204020204" charset="-122"/>
                <a:ea typeface="微软雅黑" panose="020B0503020204020204" charset="-122"/>
              </a:rPr>
              <a:t>阿里云大学认证介绍</a:t>
            </a:r>
            <a:endParaRPr lang="zh-CN" altLang="en-US" dirty="0">
              <a:latin typeface="微软雅黑" panose="020B0503020204020204" charset="-122"/>
              <a:ea typeface="微软雅黑" panose="020B0503020204020204" charset="-122"/>
            </a:endParaRPr>
          </a:p>
        </p:txBody>
      </p:sp>
      <p:sp>
        <p:nvSpPr>
          <p:cNvPr id="3" name="副标题 2"/>
          <p:cNvSpPr>
            <a:spLocks noGrp="1"/>
          </p:cNvSpPr>
          <p:nvPr>
            <p:ph type="subTitle" idx="1"/>
            <p:custDataLst>
              <p:tags r:id="rId2"/>
            </p:custDataLst>
          </p:nvPr>
        </p:nvSpPr>
        <p:spPr/>
        <p:txBody>
          <a:bodyPr>
            <a:noAutofit/>
          </a:bodyPr>
          <a:lstStyle/>
          <a:p>
            <a:r>
              <a:rPr lang="zh-CN" altLang="en-US" sz="1600" dirty="0">
                <a:latin typeface="微软雅黑" panose="020B0503020204020204" charset="-122"/>
                <a:ea typeface="微软雅黑" panose="020B0503020204020204" charset="-122"/>
              </a:rPr>
              <a:t>上海海同信息科技有限公司</a:t>
            </a:r>
            <a:endParaRPr lang="zh-CN" altLang="en-US" sz="1600" dirty="0">
              <a:latin typeface="微软雅黑" panose="020B0503020204020204" charset="-122"/>
              <a:ea typeface="微软雅黑" panose="020B0503020204020204" charset="-122"/>
            </a:endParaRPr>
          </a:p>
          <a:p>
            <a:r>
              <a:rPr lang="en-US" altLang="zh-CN" sz="1600" b="1">
                <a:solidFill>
                  <a:srgbClr val="DB4603"/>
                </a:solidFill>
                <a:latin typeface="微软雅黑" panose="020B0503020204020204" charset="-122"/>
                <a:ea typeface="微软雅黑" panose="020B0503020204020204" charset="-122"/>
                <a:sym typeface="+mn-ea"/>
              </a:rPr>
              <a:t>shanghai IOTEK information Techgnology Ltd </a:t>
            </a:r>
            <a:endParaRPr lang="en-US" altLang="zh-CN" sz="1600" b="1" dirty="0">
              <a:solidFill>
                <a:srgbClr val="DB4603"/>
              </a:solidFill>
              <a:latin typeface="微软雅黑" panose="020B0503020204020204" charset="-122"/>
              <a:ea typeface="微软雅黑" panose="020B0503020204020204" charset="-122"/>
              <a:sym typeface="+mn-ea"/>
            </a:endParaRPr>
          </a:p>
          <a:p>
            <a:endParaRPr lang="en-US" altLang="zh-CN" sz="1600" b="1" dirty="0">
              <a:solidFill>
                <a:srgbClr val="DB4603"/>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transition>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8220710" y="4211955"/>
            <a:ext cx="3849370" cy="1868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4159250" y="4211955"/>
            <a:ext cx="3849370" cy="1868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111760" y="4211955"/>
            <a:ext cx="3849370" cy="1868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6594475" y="1273810"/>
            <a:ext cx="4672965" cy="2471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custDataLst>
              <p:tags r:id="rId1"/>
            </p:custDataLst>
          </p:nvPr>
        </p:nvSpPr>
        <p:spPr>
          <a:xfrm>
            <a:off x="838165" y="374722"/>
            <a:ext cx="10515600" cy="864000"/>
          </a:xfrm>
          <a:prstGeom prst="rect">
            <a:avLst/>
          </a:prstGeom>
        </p:spPr>
        <p:txBody>
          <a:bodyPr vert="horz" wrap="square" lIns="67101" tIns="33550" rIns="67101" bIns="33550" rtlCol="0" anchor="ctr" anchorCtr="0">
            <a:normAutofit/>
          </a:bodyPr>
          <a:lstStyle>
            <a:lvl1pPr algn="ctr" defTabSz="525145">
              <a:lnSpc>
                <a:spcPct val="90000"/>
              </a:lnSpc>
              <a:spcBef>
                <a:spcPct val="0"/>
              </a:spcBef>
              <a:buNone/>
              <a:defRPr sz="2800">
                <a:solidFill>
                  <a:schemeClr val="accent1"/>
                </a:solidFill>
                <a:latin typeface="+mj-lt"/>
                <a:ea typeface="+mj-ea"/>
                <a:cs typeface="+mj-cs"/>
              </a:defRPr>
            </a:lvl1pPr>
          </a:lstStyle>
          <a:p>
            <a:pPr algn="l"/>
            <a:r>
              <a:rPr lang="zh-CN" altLang="en-US" sz="3600" dirty="0"/>
              <a:t>阿里云技术应用领域</a:t>
            </a:r>
            <a:endParaRPr lang="zh-CN" altLang="en-US" sz="3600" dirty="0"/>
          </a:p>
        </p:txBody>
      </p:sp>
      <p:sp>
        <p:nvSpPr>
          <p:cNvPr id="9" name="矩形 8"/>
          <p:cNvSpPr/>
          <p:nvPr/>
        </p:nvSpPr>
        <p:spPr>
          <a:xfrm>
            <a:off x="835660" y="1305560"/>
            <a:ext cx="4643120" cy="2471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a:srcRect l="3288" t="-1564" r="16110" b="6593"/>
          <a:stretch>
            <a:fillRect/>
          </a:stretch>
        </p:blipFill>
        <p:spPr>
          <a:xfrm>
            <a:off x="941705" y="1384935"/>
            <a:ext cx="4415790" cy="2268220"/>
          </a:xfrm>
          <a:prstGeom prst="rect">
            <a:avLst/>
          </a:prstGeom>
        </p:spPr>
      </p:pic>
      <p:pic>
        <p:nvPicPr>
          <p:cNvPr id="10" name="图片 9"/>
          <p:cNvPicPr>
            <a:picLocks noChangeAspect="1"/>
          </p:cNvPicPr>
          <p:nvPr/>
        </p:nvPicPr>
        <p:blipFill>
          <a:blip r:embed="rId3"/>
          <a:stretch>
            <a:fillRect/>
          </a:stretch>
        </p:blipFill>
        <p:spPr>
          <a:xfrm>
            <a:off x="6704330" y="1384935"/>
            <a:ext cx="4417695" cy="2233930"/>
          </a:xfrm>
          <a:prstGeom prst="rect">
            <a:avLst/>
          </a:prstGeom>
        </p:spPr>
      </p:pic>
      <p:pic>
        <p:nvPicPr>
          <p:cNvPr id="13" name="图片 12"/>
          <p:cNvPicPr>
            <a:picLocks noChangeAspect="1"/>
          </p:cNvPicPr>
          <p:nvPr/>
        </p:nvPicPr>
        <p:blipFill>
          <a:blip r:embed="rId4"/>
          <a:srcRect l="2645" r="2474"/>
          <a:stretch>
            <a:fillRect/>
          </a:stretch>
        </p:blipFill>
        <p:spPr>
          <a:xfrm>
            <a:off x="235585" y="4353560"/>
            <a:ext cx="3596640" cy="1576705"/>
          </a:xfrm>
          <a:prstGeom prst="rect">
            <a:avLst/>
          </a:prstGeom>
        </p:spPr>
      </p:pic>
      <p:pic>
        <p:nvPicPr>
          <p:cNvPr id="15" name="图片 14"/>
          <p:cNvPicPr>
            <a:picLocks noChangeAspect="1"/>
          </p:cNvPicPr>
          <p:nvPr/>
        </p:nvPicPr>
        <p:blipFill>
          <a:blip r:embed="rId5"/>
          <a:stretch>
            <a:fillRect/>
          </a:stretch>
        </p:blipFill>
        <p:spPr>
          <a:xfrm>
            <a:off x="4285615" y="4349115"/>
            <a:ext cx="3596640" cy="1581150"/>
          </a:xfrm>
          <a:prstGeom prst="rect">
            <a:avLst/>
          </a:prstGeom>
        </p:spPr>
      </p:pic>
      <p:pic>
        <p:nvPicPr>
          <p:cNvPr id="17" name="图片 16"/>
          <p:cNvPicPr>
            <a:picLocks noChangeAspect="1"/>
          </p:cNvPicPr>
          <p:nvPr/>
        </p:nvPicPr>
        <p:blipFill>
          <a:blip r:embed="rId6"/>
          <a:stretch>
            <a:fillRect/>
          </a:stretch>
        </p:blipFill>
        <p:spPr>
          <a:xfrm>
            <a:off x="8347075" y="4349115"/>
            <a:ext cx="3597275" cy="1577340"/>
          </a:xfrm>
          <a:prstGeom prst="rect">
            <a:avLst/>
          </a:prstGeom>
        </p:spPr>
      </p:pic>
    </p:spTree>
    <p:custDataLst>
      <p:tags r:id="rId7"/>
    </p:custDataLst>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1"/>
            </p:custDataLst>
          </p:nvPr>
        </p:nvSpPr>
        <p:spPr>
          <a:xfrm>
            <a:off x="4477392" y="1005840"/>
            <a:ext cx="3237216" cy="1498476"/>
          </a:xfrm>
          <a:prstGeom prst="rect">
            <a:avLst/>
          </a:prstGeom>
        </p:spPr>
        <p:txBody>
          <a:bodyPr wrap="square" anchor="ctr" anchorCtr="0">
            <a:normAutofit/>
          </a:bodyPr>
          <a:lstStyle/>
          <a:p>
            <a:pPr algn="ctr"/>
            <a:r>
              <a:rPr lang="en-US" altLang="zh-CN" sz="7200" b="1" smtClean="0">
                <a:solidFill>
                  <a:srgbClr val="FFC543"/>
                </a:solidFill>
              </a:rPr>
              <a:t>PART2</a:t>
            </a:r>
            <a:endParaRPr lang="en-US" altLang="zh-CN" sz="7200" b="1" smtClean="0">
              <a:solidFill>
                <a:srgbClr val="FFC543"/>
              </a:solidFill>
            </a:endParaRPr>
          </a:p>
        </p:txBody>
      </p:sp>
      <p:sp>
        <p:nvSpPr>
          <p:cNvPr id="4" name="标题 3"/>
          <p:cNvSpPr>
            <a:spLocks noGrp="1"/>
          </p:cNvSpPr>
          <p:nvPr>
            <p:ph type="title"/>
            <p:custDataLst>
              <p:tags r:id="rId2"/>
            </p:custDataLst>
          </p:nvPr>
        </p:nvSpPr>
        <p:spPr/>
        <p:txBody>
          <a:bodyPr/>
          <a:lstStyle/>
          <a:p>
            <a:r>
              <a:rPr lang="zh-CN" altLang="en-US" dirty="0">
                <a:solidFill>
                  <a:schemeClr val="tx1"/>
                </a:solidFill>
                <a:latin typeface="微软雅黑" panose="020B0503020204020204" charset="-122"/>
                <a:ea typeface="微软雅黑" panose="020B0503020204020204" charset="-122"/>
                <a:sym typeface="+mn-ea"/>
              </a:rPr>
              <a:t>阿里云课程认证优势</a:t>
            </a:r>
            <a:endParaRPr lang="zh-CN" altLang="en-US" dirty="0">
              <a:solidFill>
                <a:schemeClr val="tx1"/>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638295" y="92218"/>
            <a:ext cx="9082800" cy="939600"/>
          </a:xfrm>
          <a:prstGeom prst="rect">
            <a:avLst/>
          </a:prstGeom>
          <a:noFill/>
        </p:spPr>
        <p:txBody>
          <a:bodyPr wrap="square" rtlCol="0" anchor="ctr" anchorCtr="0">
            <a:normAutofit/>
          </a:bodyPr>
          <a:lstStyle/>
          <a:p>
            <a:r>
              <a:rPr lang="zh-CN" altLang="en-US" sz="3600" dirty="0">
                <a:solidFill>
                  <a:schemeClr val="accent1"/>
                </a:solidFill>
                <a:latin typeface="+mj-lt"/>
                <a:ea typeface="+mj-ea"/>
                <a:cs typeface="+mj-cs"/>
              </a:rPr>
              <a:t>阿里云课程认证优势</a:t>
            </a:r>
            <a:endParaRPr lang="zh-CN" altLang="en-US" sz="3600" dirty="0">
              <a:solidFill>
                <a:schemeClr val="accent1"/>
              </a:solidFill>
              <a:latin typeface="+mj-lt"/>
              <a:ea typeface="+mj-ea"/>
              <a:cs typeface="+mj-cs"/>
            </a:endParaRPr>
          </a:p>
        </p:txBody>
      </p:sp>
      <p:sp>
        <p:nvSpPr>
          <p:cNvPr id="7" name="文本框 6"/>
          <p:cNvSpPr txBox="1"/>
          <p:nvPr>
            <p:custDataLst>
              <p:tags r:id="rId2"/>
            </p:custDataLst>
          </p:nvPr>
        </p:nvSpPr>
        <p:spPr>
          <a:xfrm>
            <a:off x="3039745" y="5570855"/>
            <a:ext cx="11416665" cy="1350010"/>
          </a:xfrm>
          <a:prstGeom prst="rect">
            <a:avLst/>
          </a:prstGeom>
          <a:noFill/>
        </p:spPr>
        <p:txBody>
          <a:bodyPr wrap="square" rtlCol="0" anchor="ctr" anchorCtr="0"/>
          <a:lstStyle/>
          <a:p>
            <a:pPr fontAlgn="auto">
              <a:lnSpc>
                <a:spcPct val="150000"/>
              </a:lnSpc>
            </a:pPr>
            <a:r>
              <a:rPr lang="zh-CN" altLang="en-US" sz="1500" b="1" dirty="0">
                <a:solidFill>
                  <a:srgbClr val="DB4603"/>
                </a:solidFill>
                <a:latin typeface="微软雅黑" panose="020B0503020204020204" charset="-122"/>
                <a:ea typeface="微软雅黑" panose="020B0503020204020204" charset="-122"/>
              </a:rPr>
              <a:t>阿里云ACA专业认证全新上线，随学随考加快人才培养速度</a:t>
            </a:r>
            <a:endParaRPr lang="zh-CN" altLang="en-US" sz="1500" b="1" dirty="0">
              <a:solidFill>
                <a:srgbClr val="DB4603"/>
              </a:solidFill>
              <a:latin typeface="微软雅黑" panose="020B0503020204020204" charset="-122"/>
              <a:ea typeface="微软雅黑" panose="020B0503020204020204" charset="-122"/>
            </a:endParaRPr>
          </a:p>
        </p:txBody>
      </p:sp>
      <p:sp>
        <p:nvSpPr>
          <p:cNvPr id="3" name="矩形 2"/>
          <p:cNvSpPr/>
          <p:nvPr/>
        </p:nvSpPr>
        <p:spPr>
          <a:xfrm>
            <a:off x="1800225" y="879475"/>
            <a:ext cx="8230870" cy="497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3"/>
          <a:stretch>
            <a:fillRect/>
          </a:stretch>
        </p:blipFill>
        <p:spPr>
          <a:xfrm>
            <a:off x="2026920" y="1031875"/>
            <a:ext cx="7778115" cy="4624705"/>
          </a:xfrm>
          <a:prstGeom prst="rect">
            <a:avLst/>
          </a:prstGeom>
        </p:spPr>
      </p:pic>
    </p:spTree>
    <p:custDataLst>
      <p:tags r:id="rId4"/>
    </p:custDataLst>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custDataLst>
              <p:tags r:id="rId1"/>
            </p:custDataLst>
          </p:nvPr>
        </p:nvGrpSpPr>
        <p:grpSpPr>
          <a:xfrm>
            <a:off x="395692" y="516704"/>
            <a:ext cx="315508" cy="560842"/>
            <a:chOff x="4375454" y="1818592"/>
            <a:chExt cx="161041" cy="335503"/>
          </a:xfrm>
        </p:grpSpPr>
        <p:sp>
          <p:nvSpPr>
            <p:cNvPr id="2" name="矩形 1"/>
            <p:cNvSpPr/>
            <p:nvPr>
              <p:custDataLst>
                <p:tags r:id="rId2"/>
              </p:custDataLst>
            </p:nvPr>
          </p:nvSpPr>
          <p:spPr>
            <a:xfrm>
              <a:off x="4375454" y="1818592"/>
              <a:ext cx="114071" cy="335503"/>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20"/>
            </a:p>
          </p:txBody>
        </p:sp>
        <p:cxnSp>
          <p:nvCxnSpPr>
            <p:cNvPr id="3" name="直接连接符 2"/>
            <p:cNvCxnSpPr/>
            <p:nvPr>
              <p:custDataLst>
                <p:tags r:id="rId3"/>
              </p:custDataLst>
            </p:nvPr>
          </p:nvCxnSpPr>
          <p:spPr>
            <a:xfrm>
              <a:off x="4536495" y="1818592"/>
              <a:ext cx="0" cy="335503"/>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grpSp>
      <p:sp>
        <p:nvSpPr>
          <p:cNvPr id="6" name="标题 5"/>
          <p:cNvSpPr>
            <a:spLocks noGrp="1"/>
          </p:cNvSpPr>
          <p:nvPr>
            <p:ph type="title"/>
            <p:custDataLst>
              <p:tags r:id="rId4"/>
            </p:custDataLst>
          </p:nvPr>
        </p:nvSpPr>
        <p:spPr/>
        <p:txBody>
          <a:bodyPr>
            <a:normAutofit/>
          </a:bodyPr>
          <a:lstStyle/>
          <a:p>
            <a:r>
              <a:rPr lang="zh-CN" altLang="en-US" dirty="0">
                <a:sym typeface="+mn-ea"/>
              </a:rPr>
              <a:t>阿里云课程认证优势</a:t>
            </a:r>
            <a:endParaRPr lang="zh-CN" altLang="en-US" dirty="0"/>
          </a:p>
        </p:txBody>
      </p:sp>
      <p:sp>
        <p:nvSpPr>
          <p:cNvPr id="8" name="文本框 7"/>
          <p:cNvSpPr txBox="1"/>
          <p:nvPr/>
        </p:nvSpPr>
        <p:spPr>
          <a:xfrm>
            <a:off x="711200" y="1207135"/>
            <a:ext cx="10948670" cy="460375"/>
          </a:xfrm>
          <a:prstGeom prst="rect">
            <a:avLst/>
          </a:prstGeom>
          <a:noFill/>
        </p:spPr>
        <p:txBody>
          <a:bodyPr wrap="square" rtlCol="0">
            <a:spAutoFit/>
          </a:bodyPr>
          <a:p>
            <a:r>
              <a:rPr lang="zh-CN" altLang="en-US" sz="2400" b="1">
                <a:solidFill>
                  <a:srgbClr val="DB4603"/>
                </a:solidFill>
                <a:latin typeface="微软雅黑" panose="020B0503020204020204" charset="-122"/>
                <a:ea typeface="微软雅黑" panose="020B0503020204020204" charset="-122"/>
              </a:rPr>
              <a:t>海同科技学员通过</a:t>
            </a:r>
            <a:r>
              <a:rPr lang="en-US" altLang="zh-CN" sz="2400" b="1">
                <a:solidFill>
                  <a:srgbClr val="DB4603"/>
                </a:solidFill>
                <a:latin typeface="微软雅黑" panose="020B0503020204020204" charset="-122"/>
                <a:ea typeface="微软雅黑" panose="020B0503020204020204" charset="-122"/>
              </a:rPr>
              <a:t>4</a:t>
            </a:r>
            <a:r>
              <a:rPr lang="zh-CN" altLang="en-US" sz="2400" b="1">
                <a:solidFill>
                  <a:srgbClr val="DB4603"/>
                </a:solidFill>
                <a:latin typeface="微软雅黑" panose="020B0503020204020204" charset="-122"/>
                <a:ea typeface="微软雅黑" panose="020B0503020204020204" charset="-122"/>
              </a:rPr>
              <a:t>个月系统化的学习</a:t>
            </a:r>
            <a:r>
              <a:rPr lang="en-US" altLang="zh-CN" sz="2400" b="1">
                <a:solidFill>
                  <a:srgbClr val="000000"/>
                </a:solidFill>
                <a:latin typeface="微软雅黑" panose="020B0503020204020204" charset="-122"/>
                <a:ea typeface="微软雅黑" panose="020B0503020204020204" charset="-122"/>
              </a:rPr>
              <a:t>+</a:t>
            </a:r>
            <a:r>
              <a:rPr lang="zh-CN" altLang="en-US" sz="2400" b="1">
                <a:solidFill>
                  <a:srgbClr val="DB4603"/>
                </a:solidFill>
                <a:latin typeface="微软雅黑" panose="020B0503020204020204" charset="-122"/>
                <a:ea typeface="微软雅黑" panose="020B0503020204020204" charset="-122"/>
              </a:rPr>
              <a:t>阿里云各个知识点的学习认证</a:t>
            </a:r>
            <a:endParaRPr lang="en-US" altLang="zh-CN" sz="2400" b="1">
              <a:latin typeface="微软雅黑" panose="020B0503020204020204" charset="-122"/>
              <a:ea typeface="微软雅黑" panose="020B0503020204020204" charset="-122"/>
            </a:endParaRPr>
          </a:p>
        </p:txBody>
      </p:sp>
      <p:pic>
        <p:nvPicPr>
          <p:cNvPr id="9" name="图片 8"/>
          <p:cNvPicPr>
            <a:picLocks noChangeAspect="1"/>
          </p:cNvPicPr>
          <p:nvPr/>
        </p:nvPicPr>
        <p:blipFill>
          <a:blip r:embed="rId5"/>
          <a:srcRect l="49983" t="26595" r="28664"/>
          <a:stretch>
            <a:fillRect/>
          </a:stretch>
        </p:blipFill>
        <p:spPr>
          <a:xfrm>
            <a:off x="2673350" y="2263140"/>
            <a:ext cx="2419985" cy="1300480"/>
          </a:xfrm>
          <a:prstGeom prst="rect">
            <a:avLst/>
          </a:prstGeom>
        </p:spPr>
      </p:pic>
      <p:pic>
        <p:nvPicPr>
          <p:cNvPr id="10" name="图片 9"/>
          <p:cNvPicPr>
            <a:picLocks noChangeAspect="1"/>
          </p:cNvPicPr>
          <p:nvPr/>
        </p:nvPicPr>
        <p:blipFill>
          <a:blip r:embed="rId5"/>
          <a:srcRect l="75106" t="27168" r="2034"/>
          <a:stretch>
            <a:fillRect/>
          </a:stretch>
        </p:blipFill>
        <p:spPr>
          <a:xfrm>
            <a:off x="6155055" y="2273300"/>
            <a:ext cx="2590800" cy="1290320"/>
          </a:xfrm>
          <a:prstGeom prst="rect">
            <a:avLst/>
          </a:prstGeom>
        </p:spPr>
      </p:pic>
      <p:sp>
        <p:nvSpPr>
          <p:cNvPr id="11" name="文本框 10"/>
          <p:cNvSpPr txBox="1"/>
          <p:nvPr/>
        </p:nvSpPr>
        <p:spPr>
          <a:xfrm>
            <a:off x="1900555" y="2590800"/>
            <a:ext cx="530860" cy="645160"/>
          </a:xfrm>
          <a:prstGeom prst="rect">
            <a:avLst/>
          </a:prstGeom>
          <a:noFill/>
        </p:spPr>
        <p:txBody>
          <a:bodyPr wrap="none" rtlCol="0" anchor="t">
            <a:spAutoFit/>
          </a:bodyPr>
          <a:p>
            <a:r>
              <a:rPr lang="en-US" altLang="zh-CN" sz="3600" b="1">
                <a:solidFill>
                  <a:srgbClr val="000000"/>
                </a:solidFill>
                <a:latin typeface="微软雅黑" panose="020B0503020204020204" charset="-122"/>
                <a:ea typeface="微软雅黑" panose="020B0503020204020204" charset="-122"/>
                <a:sym typeface="+mn-ea"/>
              </a:rPr>
              <a:t>=</a:t>
            </a:r>
            <a:endParaRPr lang="en-US" altLang="zh-CN" sz="3600" b="1">
              <a:solidFill>
                <a:srgbClr val="000000"/>
              </a:solidFill>
              <a:latin typeface="微软雅黑" panose="020B0503020204020204" charset="-122"/>
              <a:ea typeface="微软雅黑" panose="020B0503020204020204" charset="-122"/>
              <a:sym typeface="+mn-ea"/>
            </a:endParaRPr>
          </a:p>
        </p:txBody>
      </p:sp>
      <p:sp>
        <p:nvSpPr>
          <p:cNvPr id="12" name="文本框 11"/>
          <p:cNvSpPr txBox="1"/>
          <p:nvPr/>
        </p:nvSpPr>
        <p:spPr>
          <a:xfrm>
            <a:off x="5335270" y="2609850"/>
            <a:ext cx="569595" cy="706755"/>
          </a:xfrm>
          <a:prstGeom prst="rect">
            <a:avLst/>
          </a:prstGeom>
          <a:noFill/>
        </p:spPr>
        <p:txBody>
          <a:bodyPr wrap="none" rtlCol="0" anchor="t">
            <a:spAutoFit/>
          </a:bodyPr>
          <a:p>
            <a:r>
              <a:rPr lang="en-US" altLang="zh-CN" sz="4000" b="1">
                <a:solidFill>
                  <a:srgbClr val="000000"/>
                </a:solidFill>
                <a:latin typeface="微软雅黑" panose="020B0503020204020204" charset="-122"/>
                <a:ea typeface="微软雅黑" panose="020B0503020204020204" charset="-122"/>
                <a:sym typeface="+mn-ea"/>
              </a:rPr>
              <a:t>+</a:t>
            </a:r>
            <a:endParaRPr lang="en-US" altLang="zh-CN" sz="4000" b="1">
              <a:solidFill>
                <a:srgbClr val="000000"/>
              </a:solidFill>
              <a:latin typeface="微软雅黑" panose="020B0503020204020204" charset="-122"/>
              <a:ea typeface="微软雅黑" panose="020B0503020204020204" charset="-122"/>
              <a:sym typeface="+mn-ea"/>
            </a:endParaRPr>
          </a:p>
        </p:txBody>
      </p:sp>
      <p:sp>
        <p:nvSpPr>
          <p:cNvPr id="13" name="文本框 12"/>
          <p:cNvSpPr txBox="1"/>
          <p:nvPr/>
        </p:nvSpPr>
        <p:spPr>
          <a:xfrm>
            <a:off x="710565" y="3853815"/>
            <a:ext cx="10438130" cy="1060450"/>
          </a:xfrm>
          <a:prstGeom prst="rect">
            <a:avLst/>
          </a:prstGeom>
          <a:noFill/>
        </p:spPr>
        <p:txBody>
          <a:bodyPr wrap="square" rtlCol="0">
            <a:spAutoFit/>
          </a:bodyPr>
          <a:p>
            <a:pPr fontAlgn="auto">
              <a:lnSpc>
                <a:spcPct val="150000"/>
              </a:lnSpc>
            </a:pPr>
            <a:r>
              <a:rPr lang="zh-CN" altLang="en-US" sz="1400">
                <a:solidFill>
                  <a:srgbClr val="000000"/>
                </a:solidFill>
                <a:latin typeface="微软雅黑" panose="020B0503020204020204" charset="-122"/>
                <a:ea typeface="微软雅黑" panose="020B0503020204020204" charset="-122"/>
                <a:sym typeface="+mn-ea"/>
              </a:rPr>
              <a:t>阿里云大学官网还有一个“人才市场”频道，这是我们为持有相关证书的云计算、大数据、云安全优质人才搭建的一个对接企业的渠道，让用户真正学以致用、学有所成。</a:t>
            </a:r>
            <a:endParaRPr lang="zh-CN" altLang="en-US" sz="1400">
              <a:solidFill>
                <a:srgbClr val="000000"/>
              </a:solidFill>
              <a:latin typeface="微软雅黑" panose="020B0503020204020204" charset="-122"/>
              <a:ea typeface="微软雅黑" panose="020B0503020204020204" charset="-122"/>
              <a:sym typeface="+mn-ea"/>
            </a:endParaRPr>
          </a:p>
          <a:p>
            <a:pPr fontAlgn="auto">
              <a:lnSpc>
                <a:spcPct val="150000"/>
              </a:lnSpc>
            </a:pPr>
            <a:endParaRPr lang="zh-CN" altLang="en-US" sz="1400">
              <a:solidFill>
                <a:srgbClr val="000000"/>
              </a:solidFill>
              <a:latin typeface="微软雅黑" panose="020B0503020204020204" charset="-122"/>
              <a:ea typeface="微软雅黑" panose="020B0503020204020204" charset="-122"/>
              <a:sym typeface="+mn-ea"/>
            </a:endParaRPr>
          </a:p>
        </p:txBody>
      </p:sp>
      <p:pic>
        <p:nvPicPr>
          <p:cNvPr id="14" name="图片 13"/>
          <p:cNvPicPr>
            <a:picLocks noChangeAspect="1"/>
          </p:cNvPicPr>
          <p:nvPr/>
        </p:nvPicPr>
        <p:blipFill>
          <a:blip r:embed="rId6"/>
          <a:stretch>
            <a:fillRect/>
          </a:stretch>
        </p:blipFill>
        <p:spPr>
          <a:xfrm>
            <a:off x="2673350" y="4753610"/>
            <a:ext cx="6303645" cy="1871980"/>
          </a:xfrm>
          <a:prstGeom prst="rect">
            <a:avLst/>
          </a:prstGeom>
        </p:spPr>
      </p:pic>
      <p:sp>
        <p:nvSpPr>
          <p:cNvPr id="15" name="文本框 14"/>
          <p:cNvSpPr txBox="1"/>
          <p:nvPr/>
        </p:nvSpPr>
        <p:spPr>
          <a:xfrm>
            <a:off x="9063355" y="2688590"/>
            <a:ext cx="2687320" cy="460375"/>
          </a:xfrm>
          <a:prstGeom prst="rect">
            <a:avLst/>
          </a:prstGeom>
          <a:noFill/>
        </p:spPr>
        <p:txBody>
          <a:bodyPr wrap="square" rtlCol="0">
            <a:spAutoFit/>
          </a:bodyPr>
          <a:p>
            <a:pPr fontAlgn="auto">
              <a:lnSpc>
                <a:spcPct val="150000"/>
              </a:lnSpc>
            </a:pPr>
            <a:r>
              <a:rPr lang="zh-CN" altLang="en-US" sz="1600" b="1">
                <a:solidFill>
                  <a:srgbClr val="C00000"/>
                </a:solidFill>
                <a:latin typeface="微软雅黑" panose="020B0503020204020204" charset="-122"/>
                <a:ea typeface="微软雅黑" panose="020B0503020204020204" charset="-122"/>
              </a:rPr>
              <a:t>（一个学生可以考多个认证）</a:t>
            </a:r>
            <a:endParaRPr lang="zh-CN" altLang="en-US" sz="1600" b="1">
              <a:solidFill>
                <a:srgbClr val="C00000"/>
              </a:solidFill>
              <a:latin typeface="微软雅黑" panose="020B0503020204020204" charset="-122"/>
              <a:ea typeface="微软雅黑" panose="020B0503020204020204" charset="-122"/>
            </a:endParaRPr>
          </a:p>
        </p:txBody>
      </p:sp>
    </p:spTree>
    <p:custDataLst>
      <p:tags r:id="rId7"/>
    </p:custDataLst>
  </p:cSld>
  <p:clrMapOvr>
    <a:masterClrMapping/>
  </p:clrMapOvr>
  <p:transition>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1"/>
            </p:custDataLst>
          </p:nvPr>
        </p:nvSpPr>
        <p:spPr>
          <a:xfrm>
            <a:off x="4477392" y="1005840"/>
            <a:ext cx="3237216" cy="1498476"/>
          </a:xfrm>
          <a:prstGeom prst="rect">
            <a:avLst/>
          </a:prstGeom>
        </p:spPr>
        <p:txBody>
          <a:bodyPr wrap="square" anchor="ctr" anchorCtr="0">
            <a:normAutofit/>
          </a:bodyPr>
          <a:lstStyle/>
          <a:p>
            <a:pPr algn="ctr"/>
            <a:r>
              <a:rPr lang="en-US" altLang="zh-CN" sz="7200" b="1" smtClean="0">
                <a:solidFill>
                  <a:srgbClr val="FFC543"/>
                </a:solidFill>
              </a:rPr>
              <a:t>PART3</a:t>
            </a:r>
            <a:endParaRPr lang="en-US" altLang="zh-CN" sz="7200" b="1" smtClean="0">
              <a:solidFill>
                <a:srgbClr val="FFC543"/>
              </a:solidFill>
            </a:endParaRPr>
          </a:p>
        </p:txBody>
      </p:sp>
      <p:sp>
        <p:nvSpPr>
          <p:cNvPr id="4" name="标题 3"/>
          <p:cNvSpPr>
            <a:spLocks noGrp="1"/>
          </p:cNvSpPr>
          <p:nvPr>
            <p:ph type="title"/>
            <p:custDataLst>
              <p:tags r:id="rId2"/>
            </p:custDataLst>
          </p:nvPr>
        </p:nvSpPr>
        <p:spPr/>
        <p:txBody>
          <a:bodyPr/>
          <a:lstStyle/>
          <a:p>
            <a:r>
              <a:rPr lang="zh-CN" altLang="en-US" dirty="0">
                <a:solidFill>
                  <a:schemeClr val="tx1"/>
                </a:solidFill>
                <a:latin typeface="微软雅黑" panose="020B0503020204020204" charset="-122"/>
                <a:ea typeface="微软雅黑" panose="020B0503020204020204" charset="-122"/>
                <a:sym typeface="+mn-ea"/>
              </a:rPr>
              <a:t>阿里云课程认证内容</a:t>
            </a:r>
            <a:endParaRPr lang="zh-CN" altLang="en-US" dirty="0">
              <a:solidFill>
                <a:schemeClr val="tx1"/>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1149350" y="596900"/>
            <a:ext cx="4165600" cy="788670"/>
          </a:xfrm>
          <a:prstGeom prst="rect">
            <a:avLst/>
          </a:prstGeom>
        </p:spPr>
        <p:txBody>
          <a:bodyPr vert="horz" lIns="91440" tIns="45720" rIns="91440" bIns="45720" rtlCol="0" anchor="b">
            <a:normAutofit/>
          </a:bodyPr>
          <a:lstStyle>
            <a:defPPr>
              <a:defRPr lang="zh-CN"/>
            </a:defPPr>
            <a:lvl1pPr>
              <a:defRPr sz="3200"/>
            </a:lvl1pPr>
          </a:lstStyle>
          <a:p>
            <a:r>
              <a:rPr lang="zh-CN" altLang="en-US" b="1" dirty="0">
                <a:solidFill>
                  <a:schemeClr val="accent1"/>
                </a:solidFill>
                <a:latin typeface="+mj-lt"/>
                <a:ea typeface="+mj-ea"/>
                <a:cs typeface="+mj-cs"/>
              </a:rPr>
              <a:t>Apsara Clouder</a:t>
            </a:r>
            <a:r>
              <a:rPr lang="zh-CN" altLang="en-US" dirty="0">
                <a:solidFill>
                  <a:schemeClr val="accent1"/>
                </a:solidFill>
                <a:latin typeface="+mj-lt"/>
                <a:ea typeface="+mj-ea"/>
                <a:cs typeface="+mj-cs"/>
              </a:rPr>
              <a:t>简介</a:t>
            </a:r>
            <a:endParaRPr lang="zh-CN" altLang="en-US" dirty="0">
              <a:solidFill>
                <a:schemeClr val="accent1"/>
              </a:solidFill>
              <a:latin typeface="+mj-lt"/>
              <a:ea typeface="+mj-ea"/>
              <a:cs typeface="+mj-cs"/>
            </a:endParaRPr>
          </a:p>
        </p:txBody>
      </p:sp>
      <p:sp>
        <p:nvSpPr>
          <p:cNvPr id="8" name="文本框 7"/>
          <p:cNvSpPr txBox="1"/>
          <p:nvPr>
            <p:custDataLst>
              <p:tags r:id="rId2"/>
            </p:custDataLst>
          </p:nvPr>
        </p:nvSpPr>
        <p:spPr>
          <a:xfrm>
            <a:off x="838200" y="1687195"/>
            <a:ext cx="4788535" cy="4093210"/>
          </a:xfrm>
          <a:prstGeom prst="rect">
            <a:avLst/>
          </a:prstGeom>
        </p:spPr>
        <p:txBody>
          <a:bodyPr vert="horz" lIns="91440" tIns="45720" rIns="91440" bIns="45720" rtlCol="0">
            <a:normAutofit fontScale="90000"/>
          </a:bodyPr>
          <a:lstStyle>
            <a:defPPr>
              <a:defRPr lang="zh-CN"/>
            </a:defPPr>
            <a:lvl1pPr lvl="0" indent="0">
              <a:buNone/>
              <a:defRPr sz="2000"/>
            </a:lvl1pPr>
            <a:lvl2pPr indent="0">
              <a:buNone/>
            </a:lvl2pPr>
            <a:lvl3pPr indent="0">
              <a:buNone/>
              <a:defRPr sz="1600"/>
            </a:lvl3pPr>
            <a:lvl4pPr indent="0">
              <a:buNone/>
              <a:defRPr sz="1400"/>
            </a:lvl4pPr>
            <a:lvl5pPr indent="0">
              <a:buNone/>
              <a:defRPr sz="1400"/>
            </a:lvl5pPr>
            <a:lvl6pPr indent="0">
              <a:buNone/>
              <a:defRPr sz="1400"/>
            </a:lvl6pPr>
            <a:lvl7pPr indent="0">
              <a:buNone/>
              <a:defRPr sz="1400"/>
            </a:lvl7pPr>
            <a:lvl8pPr indent="0">
              <a:buNone/>
              <a:defRPr sz="1400"/>
            </a:lvl8pPr>
            <a:lvl9pPr indent="0">
              <a:buNone/>
              <a:defRPr sz="1400"/>
            </a:lvl9pPr>
          </a:lstStyle>
          <a:p>
            <a:pPr fontAlgn="auto">
              <a:lnSpc>
                <a:spcPct val="150000"/>
              </a:lnSpc>
            </a:pPr>
            <a:r>
              <a:rPr lang="zh-CN" altLang="en-US" dirty="0">
                <a:solidFill>
                  <a:schemeClr val="accent2"/>
                </a:solidFill>
                <a:latin typeface="微软雅黑" panose="020B0503020204020204" charset="-122"/>
                <a:ea typeface="微软雅黑" panose="020B0503020204020204" charset="-122"/>
              </a:rPr>
              <a:t>Apsara Clouder是阿里云大学</a:t>
            </a:r>
            <a:r>
              <a:rPr lang="en-US" altLang="zh-CN" dirty="0">
                <a:solidFill>
                  <a:schemeClr val="accent2"/>
                </a:solidFill>
                <a:latin typeface="微软雅黑" panose="020B0503020204020204" charset="-122"/>
                <a:ea typeface="微软雅黑" panose="020B0503020204020204" charset="-122"/>
              </a:rPr>
              <a:t>2017</a:t>
            </a:r>
            <a:r>
              <a:rPr lang="zh-CN" altLang="en-US" dirty="0">
                <a:solidFill>
                  <a:schemeClr val="accent2"/>
                </a:solidFill>
                <a:latin typeface="微软雅黑" panose="020B0503020204020204" charset="-122"/>
                <a:ea typeface="微软雅黑" panose="020B0503020204020204" charset="-122"/>
              </a:rPr>
              <a:t>年6月最新推出的在线轻量级认证。旨在帮助技术爱好者在短时间内学会一项技术，并能够学以致用，实在的获得实际应用的技能。</a:t>
            </a:r>
            <a:endParaRPr lang="zh-CN" altLang="en-US" dirty="0">
              <a:solidFill>
                <a:schemeClr val="accent2"/>
              </a:solidFill>
              <a:latin typeface="微软雅黑" panose="020B0503020204020204" charset="-122"/>
              <a:ea typeface="微软雅黑" panose="020B0503020204020204" charset="-122"/>
            </a:endParaRPr>
          </a:p>
          <a:p>
            <a:pPr fontAlgn="auto">
              <a:lnSpc>
                <a:spcPct val="150000"/>
              </a:lnSpc>
            </a:pPr>
            <a:r>
              <a:rPr lang="zh-CN" altLang="en-US" dirty="0">
                <a:solidFill>
                  <a:schemeClr val="accent2"/>
                </a:solidFill>
                <a:latin typeface="微软雅黑" panose="020B0503020204020204" charset="-122"/>
                <a:ea typeface="微软雅黑" panose="020B0503020204020204" charset="-122"/>
              </a:rPr>
              <a:t>认证分为云计算、大数据、云安全三大技术领域，每个领域下根据技能点有出6-10个不同的技能认证。每一技能认证包内含：在线培训课程+动手实验+认证考试，做到学、练、测评一体化在线完成。</a:t>
            </a:r>
            <a:endParaRPr lang="zh-CN" altLang="en-US" dirty="0">
              <a:solidFill>
                <a:schemeClr val="accent2"/>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3"/>
          <a:stretch>
            <a:fillRect/>
          </a:stretch>
        </p:blipFill>
        <p:spPr>
          <a:xfrm>
            <a:off x="6125845" y="1535430"/>
            <a:ext cx="1905000" cy="2333625"/>
          </a:xfrm>
          <a:prstGeom prst="roundRect">
            <a:avLst/>
          </a:prstGeom>
        </p:spPr>
      </p:pic>
      <p:pic>
        <p:nvPicPr>
          <p:cNvPr id="3" name="图片 2"/>
          <p:cNvPicPr>
            <a:picLocks noChangeAspect="1"/>
          </p:cNvPicPr>
          <p:nvPr/>
        </p:nvPicPr>
        <p:blipFill>
          <a:blip r:embed="rId4"/>
          <a:stretch>
            <a:fillRect/>
          </a:stretch>
        </p:blipFill>
        <p:spPr>
          <a:xfrm>
            <a:off x="5887720" y="4024630"/>
            <a:ext cx="2381250" cy="2305050"/>
          </a:xfrm>
          <a:prstGeom prst="roundRect">
            <a:avLst/>
          </a:prstGeom>
        </p:spPr>
      </p:pic>
      <p:pic>
        <p:nvPicPr>
          <p:cNvPr id="5" name="图片 4"/>
          <p:cNvPicPr>
            <a:picLocks noChangeAspect="1"/>
          </p:cNvPicPr>
          <p:nvPr/>
        </p:nvPicPr>
        <p:blipFill>
          <a:blip r:embed="rId5"/>
          <a:stretch>
            <a:fillRect/>
          </a:stretch>
        </p:blipFill>
        <p:spPr>
          <a:xfrm>
            <a:off x="8435340" y="2465070"/>
            <a:ext cx="3394075" cy="3187700"/>
          </a:xfrm>
          <a:prstGeom prst="roundRect">
            <a:avLst/>
          </a:prstGeom>
        </p:spPr>
      </p:pic>
    </p:spTree>
    <p:custDataLst>
      <p:tags r:id="rId6"/>
    </p:custDataLst>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42900" y="390525"/>
            <a:ext cx="4657725" cy="675640"/>
          </a:xfrm>
          <a:prstGeom prst="rect">
            <a:avLst/>
          </a:prstGeom>
          <a:noFill/>
        </p:spPr>
        <p:txBody>
          <a:bodyPr wrap="square" rtlCol="0">
            <a:spAutoFit/>
          </a:bodyPr>
          <a:p>
            <a:r>
              <a:rPr lang="zh-CN" altLang="en-US" sz="2000" b="1">
                <a:solidFill>
                  <a:schemeClr val="accent1"/>
                </a:solidFill>
                <a:latin typeface="微软雅黑" panose="020B0503020204020204" charset="-122"/>
                <a:ea typeface="微软雅黑" panose="020B0503020204020204" charset="-122"/>
              </a:rPr>
              <a:t>Apsara Clouder大数据专项技能认证</a:t>
            </a:r>
            <a:r>
              <a:rPr lang="zh-CN" altLang="en-US">
                <a:solidFill>
                  <a:schemeClr val="accent1"/>
                </a:solidFill>
                <a:latin typeface="微软雅黑" panose="020B0503020204020204" charset="-122"/>
                <a:ea typeface="微软雅黑" panose="020B0503020204020204" charset="-122"/>
              </a:rPr>
              <a:t>：共享单车骑行分析</a:t>
            </a:r>
            <a:endParaRPr lang="zh-CN" altLang="en-US">
              <a:solidFill>
                <a:schemeClr val="accent1"/>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676910" y="1339850"/>
            <a:ext cx="3628390" cy="4752340"/>
          </a:xfrm>
          <a:prstGeom prst="rect">
            <a:avLst/>
          </a:prstGeom>
        </p:spPr>
      </p:pic>
      <p:sp>
        <p:nvSpPr>
          <p:cNvPr id="4" name="文本框 3"/>
          <p:cNvSpPr txBox="1"/>
          <p:nvPr/>
        </p:nvSpPr>
        <p:spPr>
          <a:xfrm>
            <a:off x="4818380" y="949325"/>
            <a:ext cx="6920865" cy="922020"/>
          </a:xfrm>
          <a:prstGeom prst="rect">
            <a:avLst/>
          </a:prstGeom>
          <a:noFill/>
        </p:spPr>
        <p:txBody>
          <a:bodyPr wrap="square" rtlCol="0">
            <a:spAutoFit/>
          </a:bodyPr>
          <a:p>
            <a:pPr fontAlgn="auto">
              <a:lnSpc>
                <a:spcPct val="150000"/>
              </a:lnSpc>
            </a:pPr>
            <a:r>
              <a:rPr lang="zh-CN" altLang="en-US" sz="1200">
                <a:latin typeface="微软雅黑" panose="020B0503020204020204" charset="-122"/>
                <a:ea typeface="微软雅黑" panose="020B0503020204020204" charset="-122"/>
              </a:rPr>
              <a:t>本认证系统讲解了共享单车的相关知识、大数据应用场景，常用数据分析方法、算法、以及数据可视化，最后通过一个实验带领学员使用数据分析方法，解决了共享单车调度场景及企业关注的核心指标的分析需求。学员可参考本实验，结合企业自身业务和需求，将所学应用到实践中去。</a:t>
            </a:r>
            <a:endParaRPr lang="zh-CN" altLang="en-US" sz="1200">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2">
            <a:clrChange>
              <a:clrFrom>
                <a:srgbClr val="FFFFFF">
                  <a:alpha val="100000"/>
                </a:srgbClr>
              </a:clrFrom>
              <a:clrTo>
                <a:srgbClr val="FFFFFF">
                  <a:alpha val="100000"/>
                  <a:alpha val="0"/>
                </a:srgbClr>
              </a:clrTo>
            </a:clrChange>
            <a:lum bright="-6000" contrast="6000"/>
          </a:blip>
          <a:stretch>
            <a:fillRect/>
          </a:stretch>
        </p:blipFill>
        <p:spPr>
          <a:xfrm>
            <a:off x="4796790" y="1871345"/>
            <a:ext cx="6964680" cy="1308100"/>
          </a:xfrm>
          <a:prstGeom prst="rect">
            <a:avLst/>
          </a:prstGeom>
        </p:spPr>
      </p:pic>
      <p:sp>
        <p:nvSpPr>
          <p:cNvPr id="6" name="文本框 5"/>
          <p:cNvSpPr txBox="1"/>
          <p:nvPr/>
        </p:nvSpPr>
        <p:spPr>
          <a:xfrm>
            <a:off x="4818380" y="3189605"/>
            <a:ext cx="1203325" cy="368300"/>
          </a:xfrm>
          <a:prstGeom prst="rect">
            <a:avLst/>
          </a:prstGeom>
          <a:noFill/>
        </p:spPr>
        <p:txBody>
          <a:bodyPr wrap="square" rtlCol="0">
            <a:spAutoFit/>
          </a:bodyPr>
          <a:p>
            <a:r>
              <a:rPr lang="zh-CN" altLang="en-US" b="1">
                <a:solidFill>
                  <a:srgbClr val="000000"/>
                </a:solidFill>
                <a:latin typeface="微软雅黑" panose="020B0503020204020204" charset="-122"/>
                <a:ea typeface="微软雅黑" panose="020B0503020204020204" charset="-122"/>
              </a:rPr>
              <a:t>认证流程</a:t>
            </a:r>
            <a:endParaRPr lang="zh-CN" altLang="en-US" b="1">
              <a:solidFill>
                <a:srgbClr val="000000"/>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3"/>
          <a:stretch>
            <a:fillRect/>
          </a:stretch>
        </p:blipFill>
        <p:spPr>
          <a:xfrm>
            <a:off x="4818380" y="3662680"/>
            <a:ext cx="6920865" cy="514350"/>
          </a:xfrm>
          <a:prstGeom prst="rect">
            <a:avLst/>
          </a:prstGeom>
        </p:spPr>
      </p:pic>
      <p:sp>
        <p:nvSpPr>
          <p:cNvPr id="8" name="文本框 7"/>
          <p:cNvSpPr txBox="1"/>
          <p:nvPr/>
        </p:nvSpPr>
        <p:spPr>
          <a:xfrm>
            <a:off x="4861560" y="4273550"/>
            <a:ext cx="1263015" cy="368300"/>
          </a:xfrm>
          <a:prstGeom prst="rect">
            <a:avLst/>
          </a:prstGeom>
          <a:noFill/>
        </p:spPr>
        <p:txBody>
          <a:bodyPr wrap="square" rtlCol="0">
            <a:spAutoFit/>
          </a:bodyPr>
          <a:p>
            <a:r>
              <a:rPr lang="zh-CN" altLang="en-US" b="1">
                <a:solidFill>
                  <a:srgbClr val="000000"/>
                </a:solidFill>
                <a:latin typeface="微软雅黑" panose="020B0503020204020204" charset="-122"/>
                <a:ea typeface="微软雅黑" panose="020B0503020204020204" charset="-122"/>
              </a:rPr>
              <a:t>课程学习</a:t>
            </a:r>
            <a:endParaRPr lang="zh-CN" altLang="en-US" b="1">
              <a:solidFill>
                <a:srgbClr val="000000"/>
              </a:solidFill>
              <a:latin typeface="微软雅黑" panose="020B0503020204020204" charset="-122"/>
              <a:ea typeface="微软雅黑" panose="020B0503020204020204" charset="-122"/>
            </a:endParaRPr>
          </a:p>
        </p:txBody>
      </p:sp>
      <p:pic>
        <p:nvPicPr>
          <p:cNvPr id="9" name="图片 8"/>
          <p:cNvPicPr>
            <a:picLocks noChangeAspect="1"/>
          </p:cNvPicPr>
          <p:nvPr/>
        </p:nvPicPr>
        <p:blipFill>
          <a:blip r:embed="rId4"/>
          <a:stretch>
            <a:fillRect/>
          </a:stretch>
        </p:blipFill>
        <p:spPr>
          <a:xfrm>
            <a:off x="4818380" y="4689475"/>
            <a:ext cx="6920230" cy="2020570"/>
          </a:xfrm>
          <a:prstGeom prst="rect">
            <a:avLst/>
          </a:prstGeom>
        </p:spPr>
      </p:pic>
    </p:spTree>
    <p:custDataLst>
      <p:tags r:id="rId5"/>
    </p:custDataLst>
  </p:cSld>
  <p:clrMapOvr>
    <a:masterClrMapping/>
  </p:clrMapOvr>
  <p:transition>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42900" y="390525"/>
            <a:ext cx="4657725" cy="521970"/>
          </a:xfrm>
          <a:prstGeom prst="rect">
            <a:avLst/>
          </a:prstGeom>
          <a:noFill/>
        </p:spPr>
        <p:txBody>
          <a:bodyPr wrap="square" rtlCol="0">
            <a:spAutoFit/>
          </a:bodyPr>
          <a:p>
            <a:r>
              <a:rPr lang="zh-CN" altLang="en-US" sz="2800">
                <a:solidFill>
                  <a:schemeClr val="accent1"/>
                </a:solidFill>
                <a:latin typeface="微软雅黑" panose="020B0503020204020204" charset="-122"/>
                <a:ea typeface="微软雅黑" panose="020B0503020204020204" charset="-122"/>
              </a:rPr>
              <a:t>主推套餐</a:t>
            </a:r>
            <a:endParaRPr lang="zh-CN" altLang="en-US" sz="2800">
              <a:solidFill>
                <a:schemeClr val="accent1"/>
              </a:solidFill>
              <a:latin typeface="微软雅黑" panose="020B0503020204020204" charset="-122"/>
              <a:ea typeface="微软雅黑" panose="020B0503020204020204" charset="-122"/>
            </a:endParaRPr>
          </a:p>
        </p:txBody>
      </p:sp>
      <p:graphicFrame>
        <p:nvGraphicFramePr>
          <p:cNvPr id="0" name="表格 -1"/>
          <p:cNvGraphicFramePr/>
          <p:nvPr/>
        </p:nvGraphicFramePr>
        <p:xfrm>
          <a:off x="540385" y="1287145"/>
          <a:ext cx="10349865" cy="3692525"/>
        </p:xfrm>
        <a:graphic>
          <a:graphicData uri="http://schemas.openxmlformats.org/drawingml/2006/table">
            <a:tbl>
              <a:tblPr firstRow="1" bandRow="1">
                <a:tableStyleId>{5C22544A-7EE6-4342-B048-85BDC9FD1C3A}</a:tableStyleId>
              </a:tblPr>
              <a:tblGrid>
                <a:gridCol w="871855"/>
                <a:gridCol w="2821305"/>
                <a:gridCol w="5884545"/>
                <a:gridCol w="772160"/>
              </a:tblGrid>
              <a:tr h="262890">
                <a:tc>
                  <a:txBody>
                    <a:bodyPr/>
                    <a:p>
                      <a:pPr indent="0" algn="ctr">
                        <a:buNone/>
                      </a:pPr>
                      <a:r>
                        <a:rPr lang="zh-CN" altLang="en-US" sz="1100" b="1">
                          <a:solidFill>
                            <a:srgbClr val="FFFFFF"/>
                          </a:solidFill>
                          <a:latin typeface="微软雅黑" panose="020B0503020204020204" charset="-122"/>
                          <a:ea typeface="微软雅黑" panose="020B0503020204020204" charset="-122"/>
                          <a:cs typeface="微软雅黑" panose="020B0503020204020204" charset="-122"/>
                        </a:rPr>
                        <a:t>类型</a:t>
                      </a:r>
                      <a:endParaRPr lang="zh-CN" altLang="en-US" sz="1100" b="1">
                        <a:solidFill>
                          <a:srgbClr val="FFFFFF"/>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D7D31"/>
                    </a:solidFill>
                  </a:tcPr>
                </a:tc>
                <a:tc>
                  <a:txBody>
                    <a:bodyPr/>
                    <a:p>
                      <a:pPr indent="0" algn="ctr">
                        <a:buNone/>
                      </a:pPr>
                      <a:r>
                        <a:rPr lang="en-US" altLang="zh-CN" sz="1100" b="1">
                          <a:solidFill>
                            <a:srgbClr val="FFFFFF"/>
                          </a:solidFill>
                          <a:latin typeface="微软雅黑" panose="020B0503020204020204" charset="-122"/>
                          <a:ea typeface="微软雅黑" panose="020B0503020204020204" charset="-122"/>
                          <a:cs typeface="微软雅黑" panose="020B0503020204020204" charset="-122"/>
                        </a:rPr>
                        <a:t>Clouder</a:t>
                      </a:r>
                      <a:r>
                        <a:rPr lang="zh-CN" altLang="en-US" sz="1100" b="1">
                          <a:solidFill>
                            <a:srgbClr val="FFFFFF"/>
                          </a:solidFill>
                          <a:latin typeface="微软雅黑" panose="020B0503020204020204" charset="-122"/>
                          <a:ea typeface="微软雅黑" panose="020B0503020204020204" charset="-122"/>
                          <a:cs typeface="微软雅黑" panose="020B0503020204020204" charset="-122"/>
                        </a:rPr>
                        <a:t>认证</a:t>
                      </a:r>
                      <a:endParaRPr lang="zh-CN" altLang="en-US" sz="1100" b="1">
                        <a:solidFill>
                          <a:srgbClr val="FFFFFF"/>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D7D31"/>
                    </a:solidFill>
                  </a:tcPr>
                </a:tc>
                <a:tc>
                  <a:txBody>
                    <a:bodyPr/>
                    <a:p>
                      <a:pPr indent="0" algn="ctr">
                        <a:buNone/>
                      </a:pPr>
                      <a:r>
                        <a:rPr lang="zh-CN" altLang="en-US" sz="1100" b="1">
                          <a:solidFill>
                            <a:srgbClr val="FFFFFF"/>
                          </a:solidFill>
                          <a:latin typeface="微软雅黑" panose="020B0503020204020204" charset="-122"/>
                          <a:ea typeface="微软雅黑" panose="020B0503020204020204" charset="-122"/>
                          <a:cs typeface="微软雅黑" panose="020B0503020204020204" charset="-122"/>
                        </a:rPr>
                        <a:t>说明</a:t>
                      </a:r>
                      <a:endParaRPr lang="zh-CN" altLang="en-US" sz="1100" b="1">
                        <a:solidFill>
                          <a:srgbClr val="FFFFFF"/>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D7D31"/>
                    </a:solidFill>
                  </a:tcPr>
                </a:tc>
                <a:tc>
                  <a:txBody>
                    <a:bodyPr/>
                    <a:p>
                      <a:pPr indent="0" algn="ctr">
                        <a:buNone/>
                      </a:pPr>
                      <a:r>
                        <a:rPr lang="zh-CN" altLang="en-US" sz="1100" b="1">
                          <a:solidFill>
                            <a:srgbClr val="FFFFFF"/>
                          </a:solidFill>
                          <a:latin typeface="微软雅黑" panose="020B0503020204020204" charset="-122"/>
                          <a:ea typeface="微软雅黑" panose="020B0503020204020204" charset="-122"/>
                          <a:cs typeface="微软雅黑" panose="020B0503020204020204" charset="-122"/>
                        </a:rPr>
                        <a:t>原价</a:t>
                      </a:r>
                      <a:endParaRPr lang="zh-CN" altLang="en-US" sz="1100" b="1">
                        <a:solidFill>
                          <a:srgbClr val="FFFFFF"/>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D7D31"/>
                    </a:solidFill>
                  </a:tcPr>
                </a:tc>
              </a:tr>
              <a:tr h="857250">
                <a:tc rowSpan="4">
                  <a:txBody>
                    <a:bodyPr/>
                    <a:p>
                      <a:pPr indent="0" algn="ctr">
                        <a:buNone/>
                      </a:pPr>
                      <a:r>
                        <a:rPr lang="zh-CN" altLang="en-US" sz="1100" b="1">
                          <a:solidFill>
                            <a:srgbClr val="000000"/>
                          </a:solidFill>
                          <a:latin typeface="微软雅黑" panose="020B0503020204020204" charset="-122"/>
                          <a:ea typeface="微软雅黑" panose="020B0503020204020204" charset="-122"/>
                          <a:cs typeface="微软雅黑" panose="020B0503020204020204" charset="-122"/>
                        </a:rPr>
                        <a:t>云计算</a:t>
                      </a:r>
                      <a:endParaRPr lang="zh-CN" altLang="en-US" sz="1100" b="1">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服务器运维管理</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阿里云服务器运维管理课程教你掌握快速开通一台云服务器，并通过控制</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台方便的进行服务器管理，服务器配置的变更和升级、数据的备份，并保</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证其可以正常运行并按业务需求随时进行配置的变更。</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58</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85725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云数据库管理与数据迁移</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云数据库管理与数据迁移认证课程掌握云数据库的概念，如何在云端创建</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数据库、建自建数据库迁移至云数据库</a:t>
                      </a: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MySQL</a:t>
                      </a: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版、数据导入导出，以及云</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数据库运维的常用操作。</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68</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85788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云储存：对象储存管理与安全</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阿里云云储存认证课程教你掌握安全、高可靠云储存的使用，以及在云端</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存储下载文件、处理图片，以及如何保护数据的安全。</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68</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85725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超大流量网站的负荷均衡</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掌握如何为网站实现负荷均衡。</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68</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100" name="文本框 99"/>
          <p:cNvSpPr txBox="1"/>
          <p:nvPr/>
        </p:nvSpPr>
        <p:spPr>
          <a:xfrm>
            <a:off x="540385" y="5436235"/>
            <a:ext cx="11090275" cy="783590"/>
          </a:xfrm>
          <a:prstGeom prst="rect">
            <a:avLst/>
          </a:prstGeom>
          <a:noFill/>
          <a:ln w="9525">
            <a:noFill/>
          </a:ln>
        </p:spPr>
        <p:txBody>
          <a:bodyPr wrap="square">
            <a:spAutoFit/>
          </a:bodyPr>
          <a:p>
            <a:pPr indent="0" fontAlgn="auto">
              <a:lnSpc>
                <a:spcPct val="150000"/>
              </a:lnSpc>
            </a:pPr>
            <a:r>
              <a:rPr lang="zh-CN" altLang="en-US" sz="1400" b="0">
                <a:solidFill>
                  <a:srgbClr val="000000"/>
                </a:solidFill>
                <a:latin typeface="微软雅黑" panose="020B0503020204020204" charset="-122"/>
                <a:ea typeface="微软雅黑" panose="020B0503020204020204" charset="-122"/>
                <a:cs typeface="宋体" panose="02010600030101010101" pitchFamily="2" charset="-122"/>
              </a:rPr>
              <a:t>套餐一：云计算</a:t>
            </a:r>
            <a:r>
              <a:rPr lang="en-US" altLang="zh-CN" sz="1400" b="0">
                <a:solidFill>
                  <a:srgbClr val="000000"/>
                </a:solidFill>
                <a:latin typeface="微软雅黑" panose="020B0503020204020204" charset="-122"/>
                <a:ea typeface="微软雅黑" panose="020B0503020204020204" charset="-122"/>
                <a:cs typeface="宋体" panose="02010600030101010101" pitchFamily="2" charset="-122"/>
              </a:rPr>
              <a:t>4</a:t>
            </a:r>
            <a:r>
              <a:rPr lang="zh-CN" altLang="en-US" sz="1400" b="0">
                <a:solidFill>
                  <a:srgbClr val="000000"/>
                </a:solidFill>
                <a:latin typeface="微软雅黑" panose="020B0503020204020204" charset="-122"/>
                <a:ea typeface="微软雅黑" panose="020B0503020204020204" charset="-122"/>
                <a:cs typeface="宋体" panose="02010600030101010101" pitchFamily="2" charset="-122"/>
              </a:rPr>
              <a:t>个认证，总价</a:t>
            </a:r>
            <a:r>
              <a:rPr lang="en-US" altLang="zh-CN" sz="1600" b="0">
                <a:solidFill>
                  <a:srgbClr val="000000"/>
                </a:solidFill>
                <a:latin typeface="微软雅黑" panose="020B0503020204020204" charset="-122"/>
                <a:ea typeface="微软雅黑" panose="020B0503020204020204" charset="-122"/>
                <a:cs typeface="Calibri" panose="020F0502020204030204" charset="0"/>
              </a:rPr>
              <a:t>200</a:t>
            </a:r>
            <a:r>
              <a:rPr lang="zh-CN" altLang="en-US" sz="1600" b="0">
                <a:solidFill>
                  <a:srgbClr val="000000"/>
                </a:solidFill>
                <a:latin typeface="微软雅黑" panose="020B0503020204020204" charset="-122"/>
                <a:ea typeface="微软雅黑" panose="020B0503020204020204" charset="-122"/>
                <a:cs typeface="Calibri" panose="020F0502020204030204" charset="0"/>
              </a:rPr>
              <a:t>元</a:t>
            </a:r>
            <a:endParaRPr lang="zh-CN" altLang="en-US" sz="1600" b="0">
              <a:solidFill>
                <a:srgbClr val="000000"/>
              </a:solidFill>
              <a:latin typeface="微软雅黑" panose="020B0503020204020204" charset="-122"/>
              <a:ea typeface="微软雅黑" panose="020B0503020204020204" charset="-122"/>
              <a:cs typeface="Calibri" panose="020F0502020204030204" charset="0"/>
            </a:endParaRPr>
          </a:p>
          <a:p>
            <a:pPr indent="0" fontAlgn="auto">
              <a:lnSpc>
                <a:spcPct val="150000"/>
              </a:lnSpc>
            </a:pPr>
            <a:r>
              <a:rPr lang="zh-CN" altLang="en-US" sz="1400" b="0">
                <a:solidFill>
                  <a:srgbClr val="000000"/>
                </a:solidFill>
                <a:latin typeface="微软雅黑" panose="020B0503020204020204" charset="-122"/>
                <a:ea typeface="微软雅黑" panose="020B0503020204020204" charset="-122"/>
                <a:cs typeface="宋体" panose="02010600030101010101" pitchFamily="2" charset="-122"/>
              </a:rPr>
              <a:t>亮点：阿里云服务器运维、数据存储管理以及大型商业网站负载均衡，实打实的网站高端运维认证。</a:t>
            </a:r>
            <a:endParaRPr lang="zh-CN" altLang="en-US" sz="1400" b="0">
              <a:solidFill>
                <a:srgbClr val="000000"/>
              </a:solidFill>
              <a:latin typeface="微软雅黑" panose="020B0503020204020204" charset="-122"/>
              <a:ea typeface="微软雅黑" panose="020B0503020204020204" charset="-122"/>
              <a:cs typeface="宋体" panose="02010600030101010101" pitchFamily="2" charset="-122"/>
            </a:endParaRPr>
          </a:p>
        </p:txBody>
      </p:sp>
    </p:spTree>
    <p:custDataLst>
      <p:tags r:id="rId1"/>
    </p:custDataLst>
  </p:cSld>
  <p:clrMapOvr>
    <a:masterClrMapping/>
  </p:clrMapOvr>
  <p:transition>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42900" y="390525"/>
            <a:ext cx="4657725" cy="521970"/>
          </a:xfrm>
          <a:prstGeom prst="rect">
            <a:avLst/>
          </a:prstGeom>
          <a:noFill/>
        </p:spPr>
        <p:txBody>
          <a:bodyPr wrap="square" rtlCol="0">
            <a:spAutoFit/>
          </a:bodyPr>
          <a:p>
            <a:r>
              <a:rPr lang="zh-CN" altLang="en-US" sz="2800">
                <a:solidFill>
                  <a:schemeClr val="accent1"/>
                </a:solidFill>
                <a:latin typeface="微软雅黑" panose="020B0503020204020204" charset="-122"/>
                <a:ea typeface="微软雅黑" panose="020B0503020204020204" charset="-122"/>
              </a:rPr>
              <a:t>主推套餐</a:t>
            </a:r>
            <a:endParaRPr lang="zh-CN" altLang="en-US" sz="2800">
              <a:solidFill>
                <a:schemeClr val="accent1"/>
              </a:solidFill>
              <a:latin typeface="微软雅黑" panose="020B0503020204020204" charset="-122"/>
              <a:ea typeface="微软雅黑" panose="020B0503020204020204" charset="-122"/>
            </a:endParaRPr>
          </a:p>
        </p:txBody>
      </p:sp>
      <p:sp>
        <p:nvSpPr>
          <p:cNvPr id="100" name="文本框 99"/>
          <p:cNvSpPr txBox="1"/>
          <p:nvPr/>
        </p:nvSpPr>
        <p:spPr>
          <a:xfrm>
            <a:off x="480695" y="5275580"/>
            <a:ext cx="11090275" cy="1060450"/>
          </a:xfrm>
          <a:prstGeom prst="rect">
            <a:avLst/>
          </a:prstGeom>
          <a:noFill/>
          <a:ln w="9525">
            <a:noFill/>
          </a:ln>
        </p:spPr>
        <p:txBody>
          <a:bodyPr wrap="square">
            <a:spAutoFit/>
          </a:bodyPr>
          <a:p>
            <a:pPr indent="0" fontAlgn="auto">
              <a:lnSpc>
                <a:spcPct val="150000"/>
              </a:lnSpc>
            </a:pPr>
            <a:endParaRPr lang="zh-CN" altLang="en-US" sz="1400" b="0">
              <a:solidFill>
                <a:srgbClr val="000000"/>
              </a:solidFill>
              <a:latin typeface="微软雅黑" panose="020B0503020204020204" charset="-122"/>
              <a:ea typeface="微软雅黑" panose="020B0503020204020204" charset="-122"/>
              <a:cs typeface="宋体" panose="02010600030101010101" pitchFamily="2" charset="-122"/>
            </a:endParaRPr>
          </a:p>
          <a:p>
            <a:pPr indent="0" fontAlgn="auto">
              <a:lnSpc>
                <a:spcPct val="150000"/>
              </a:lnSpc>
            </a:pPr>
            <a:r>
              <a:rPr lang="zh-CN" altLang="en-US" sz="1400" b="0">
                <a:solidFill>
                  <a:srgbClr val="000000"/>
                </a:solidFill>
                <a:latin typeface="微软雅黑" panose="020B0503020204020204" charset="-122"/>
                <a:ea typeface="微软雅黑" panose="020B0503020204020204" charset="-122"/>
                <a:cs typeface="宋体" panose="02010600030101010101" pitchFamily="2" charset="-122"/>
              </a:rPr>
              <a:t>套餐二：大数据4个认证，总价200元</a:t>
            </a:r>
            <a:endParaRPr lang="zh-CN" altLang="en-US" sz="1400" b="0">
              <a:solidFill>
                <a:srgbClr val="000000"/>
              </a:solidFill>
              <a:latin typeface="微软雅黑" panose="020B0503020204020204" charset="-122"/>
              <a:ea typeface="微软雅黑" panose="020B0503020204020204" charset="-122"/>
              <a:cs typeface="宋体" panose="02010600030101010101" pitchFamily="2" charset="-122"/>
            </a:endParaRPr>
          </a:p>
          <a:p>
            <a:pPr indent="0" fontAlgn="auto">
              <a:lnSpc>
                <a:spcPct val="150000"/>
              </a:lnSpc>
            </a:pPr>
            <a:r>
              <a:rPr lang="zh-CN" altLang="en-US" sz="1400" b="0">
                <a:solidFill>
                  <a:srgbClr val="000000"/>
                </a:solidFill>
                <a:latin typeface="微软雅黑" panose="020B0503020204020204" charset="-122"/>
                <a:ea typeface="微软雅黑" panose="020B0503020204020204" charset="-122"/>
                <a:cs typeface="宋体" panose="02010600030101010101" pitchFamily="2" charset="-122"/>
              </a:rPr>
              <a:t>亮点：商业热点的大数据挖掘分析，数据分析师的必备技能</a:t>
            </a:r>
            <a:endParaRPr lang="zh-CN" altLang="en-US" sz="1400" b="0">
              <a:solidFill>
                <a:srgbClr val="000000"/>
              </a:solidFill>
              <a:latin typeface="微软雅黑" panose="020B0503020204020204" charset="-122"/>
              <a:ea typeface="微软雅黑" panose="020B0503020204020204" charset="-122"/>
              <a:cs typeface="宋体" panose="02010600030101010101" pitchFamily="2" charset="-122"/>
            </a:endParaRPr>
          </a:p>
        </p:txBody>
      </p:sp>
      <p:graphicFrame>
        <p:nvGraphicFramePr>
          <p:cNvPr id="4" name="表格 3"/>
          <p:cNvGraphicFramePr/>
          <p:nvPr/>
        </p:nvGraphicFramePr>
        <p:xfrm>
          <a:off x="540385" y="1287145"/>
          <a:ext cx="10730865" cy="3907155"/>
        </p:xfrm>
        <a:graphic>
          <a:graphicData uri="http://schemas.openxmlformats.org/drawingml/2006/table">
            <a:tbl>
              <a:tblPr firstRow="1" bandRow="1">
                <a:tableStyleId>{5C22544A-7EE6-4342-B048-85BDC9FD1C3A}</a:tableStyleId>
              </a:tblPr>
              <a:tblGrid>
                <a:gridCol w="871855"/>
                <a:gridCol w="2199640"/>
                <a:gridCol w="7006590"/>
                <a:gridCol w="652780"/>
              </a:tblGrid>
              <a:tr h="210820">
                <a:tc>
                  <a:txBody>
                    <a:bodyPr/>
                    <a:p>
                      <a:pPr indent="0" algn="ctr">
                        <a:buNone/>
                      </a:pPr>
                      <a:r>
                        <a:rPr lang="zh-CN" altLang="en-US" sz="1100" b="1">
                          <a:solidFill>
                            <a:srgbClr val="FFFFFF"/>
                          </a:solidFill>
                          <a:latin typeface="微软雅黑" panose="020B0503020204020204" charset="-122"/>
                          <a:ea typeface="微软雅黑" panose="020B0503020204020204" charset="-122"/>
                          <a:cs typeface="微软雅黑" panose="020B0503020204020204" charset="-122"/>
                        </a:rPr>
                        <a:t>类型</a:t>
                      </a:r>
                      <a:endParaRPr lang="zh-CN" altLang="en-US" sz="1100" b="1">
                        <a:solidFill>
                          <a:srgbClr val="FFFFFF"/>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D7D31"/>
                    </a:solidFill>
                  </a:tcPr>
                </a:tc>
                <a:tc>
                  <a:txBody>
                    <a:bodyPr/>
                    <a:p>
                      <a:pPr indent="0" algn="ctr">
                        <a:buNone/>
                      </a:pPr>
                      <a:r>
                        <a:rPr lang="en-US" altLang="zh-CN" sz="1100" b="1">
                          <a:solidFill>
                            <a:srgbClr val="FFFFFF"/>
                          </a:solidFill>
                          <a:latin typeface="微软雅黑" panose="020B0503020204020204" charset="-122"/>
                          <a:ea typeface="微软雅黑" panose="020B0503020204020204" charset="-122"/>
                          <a:cs typeface="微软雅黑" panose="020B0503020204020204" charset="-122"/>
                        </a:rPr>
                        <a:t>Clouder</a:t>
                      </a:r>
                      <a:r>
                        <a:rPr lang="zh-CN" altLang="en-US" sz="1100" b="1">
                          <a:solidFill>
                            <a:srgbClr val="FFFFFF"/>
                          </a:solidFill>
                          <a:latin typeface="微软雅黑" panose="020B0503020204020204" charset="-122"/>
                          <a:ea typeface="微软雅黑" panose="020B0503020204020204" charset="-122"/>
                          <a:cs typeface="微软雅黑" panose="020B0503020204020204" charset="-122"/>
                        </a:rPr>
                        <a:t>认证</a:t>
                      </a:r>
                      <a:endParaRPr lang="zh-CN" altLang="en-US" sz="1100" b="1">
                        <a:solidFill>
                          <a:srgbClr val="FFFFFF"/>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D7D31"/>
                    </a:solidFill>
                  </a:tcPr>
                </a:tc>
                <a:tc>
                  <a:txBody>
                    <a:bodyPr/>
                    <a:p>
                      <a:pPr indent="0" algn="ctr">
                        <a:buNone/>
                      </a:pPr>
                      <a:r>
                        <a:rPr lang="zh-CN" altLang="en-US" sz="1100" b="1">
                          <a:solidFill>
                            <a:srgbClr val="FFFFFF"/>
                          </a:solidFill>
                          <a:latin typeface="微软雅黑" panose="020B0503020204020204" charset="-122"/>
                          <a:ea typeface="微软雅黑" panose="020B0503020204020204" charset="-122"/>
                          <a:cs typeface="微软雅黑" panose="020B0503020204020204" charset="-122"/>
                        </a:rPr>
                        <a:t>说明</a:t>
                      </a:r>
                      <a:endParaRPr lang="zh-CN" altLang="en-US" sz="1100" b="1">
                        <a:solidFill>
                          <a:srgbClr val="FFFFFF"/>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D7D31"/>
                    </a:solidFill>
                  </a:tcPr>
                </a:tc>
                <a:tc>
                  <a:txBody>
                    <a:bodyPr/>
                    <a:p>
                      <a:pPr indent="0" algn="ctr">
                        <a:buNone/>
                      </a:pPr>
                      <a:r>
                        <a:rPr lang="zh-CN" altLang="en-US" sz="1100" b="1">
                          <a:solidFill>
                            <a:srgbClr val="FFFFFF"/>
                          </a:solidFill>
                          <a:latin typeface="微软雅黑" panose="020B0503020204020204" charset="-122"/>
                          <a:ea typeface="微软雅黑" panose="020B0503020204020204" charset="-122"/>
                          <a:cs typeface="微软雅黑" panose="020B0503020204020204" charset="-122"/>
                        </a:rPr>
                        <a:t>原价</a:t>
                      </a:r>
                      <a:endParaRPr lang="zh-CN" altLang="en-US" sz="1100" b="1">
                        <a:solidFill>
                          <a:srgbClr val="FFFFFF"/>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D7D31"/>
                    </a:solidFill>
                  </a:tcPr>
                </a:tc>
              </a:tr>
              <a:tr h="1152525">
                <a:tc rowSpan="4">
                  <a:txBody>
                    <a:bodyPr/>
                    <a:p>
                      <a:pPr indent="0" algn="ctr">
                        <a:buNone/>
                      </a:pPr>
                      <a:r>
                        <a:rPr lang="zh-CN" altLang="en-US" sz="1100" b="1">
                          <a:solidFill>
                            <a:srgbClr val="000000"/>
                          </a:solidFill>
                          <a:latin typeface="微软雅黑" panose="020B0503020204020204" charset="-122"/>
                          <a:ea typeface="微软雅黑" panose="020B0503020204020204" charset="-122"/>
                          <a:cs typeface="微软雅黑" panose="020B0503020204020204" charset="-122"/>
                        </a:rPr>
                        <a:t>大数据</a:t>
                      </a:r>
                      <a:endParaRPr lang="zh-CN" altLang="en-US" sz="1100" b="1">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基于房源的图像分析</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该认证通过对房源房屋相关数据进行整合，形成房源分析画像。通过房源分析画像建设详细介绍了画像概念、画像应用场景、画像构建思路及画像实施过程。另外还提供了数据分析需求结合</a:t>
                      </a: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QuickBI</a:t>
                      </a: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产品基于房源画像图像表快速构建相关统计报表，服务于公司的高层决策、业务运营、业务监控、数据分析及数据挖掘。</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68</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92773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共享单车骑行分析</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本认证系统讲解了共享单车的相关知识、大数据应用场景，常用数据分析方法、算法、以及数据可视化，最后通过一个实验带领学员使用数据分析方法，解决了共享单车调度场景及企业关注的核心指标的分析需求。学员可参考本实验，结合企业自身业务和需求，将所学应用到实践中去。</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68</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9271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基于机器学习的客户流失预警分析</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讲解客户流失的分析方法、流程，同时详细介绍了机器学习中常用的分类算法、集成学习模型等通用技能，并使用阿里云机器学习</a:t>
                      </a: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PAI</a:t>
                      </a: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实现流失预警分析。可以帮助企业快速、准确识别流失客户，辅助制定策略进行客户关怀，达到挽留客户的目的。</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9.9</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68897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外卖点餐数据分析</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通过本案例，学员可以了解数据分析的方法及方法论，了解数据仓库的架构层次，掌握数据仓库的建模方法，掌握</a:t>
                      </a: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MaxCompute</a:t>
                      </a: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内部数据加工流程，最终可独立解决基本的企业数据分析需求。</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68</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1"/>
    </p:custDataLst>
  </p:cSld>
  <p:clrMapOvr>
    <a:masterClrMapping/>
  </p:clrMapOvr>
  <p:transition>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42900" y="390525"/>
            <a:ext cx="4657725" cy="521970"/>
          </a:xfrm>
          <a:prstGeom prst="rect">
            <a:avLst/>
          </a:prstGeom>
          <a:noFill/>
        </p:spPr>
        <p:txBody>
          <a:bodyPr wrap="square" rtlCol="0">
            <a:spAutoFit/>
          </a:bodyPr>
          <a:p>
            <a:r>
              <a:rPr lang="zh-CN" altLang="en-US" sz="2800">
                <a:solidFill>
                  <a:schemeClr val="accent1"/>
                </a:solidFill>
                <a:latin typeface="微软雅黑" panose="020B0503020204020204" charset="-122"/>
                <a:ea typeface="微软雅黑" panose="020B0503020204020204" charset="-122"/>
              </a:rPr>
              <a:t>主推套餐</a:t>
            </a:r>
            <a:endParaRPr lang="zh-CN" altLang="en-US" sz="2800">
              <a:solidFill>
                <a:schemeClr val="accent1"/>
              </a:solidFill>
              <a:latin typeface="微软雅黑" panose="020B0503020204020204" charset="-122"/>
              <a:ea typeface="微软雅黑" panose="020B0503020204020204" charset="-122"/>
            </a:endParaRPr>
          </a:p>
        </p:txBody>
      </p:sp>
      <p:sp>
        <p:nvSpPr>
          <p:cNvPr id="100" name="文本框 99"/>
          <p:cNvSpPr txBox="1"/>
          <p:nvPr/>
        </p:nvSpPr>
        <p:spPr>
          <a:xfrm>
            <a:off x="501015" y="5506085"/>
            <a:ext cx="11090275" cy="737235"/>
          </a:xfrm>
          <a:prstGeom prst="rect">
            <a:avLst/>
          </a:prstGeom>
          <a:noFill/>
          <a:ln w="9525">
            <a:noFill/>
          </a:ln>
        </p:spPr>
        <p:txBody>
          <a:bodyPr wrap="square">
            <a:spAutoFit/>
          </a:bodyPr>
          <a:p>
            <a:pPr indent="0" fontAlgn="auto">
              <a:lnSpc>
                <a:spcPct val="150000"/>
              </a:lnSpc>
            </a:pPr>
            <a:r>
              <a:rPr lang="zh-CN" altLang="en-US" sz="1400" b="0">
                <a:solidFill>
                  <a:srgbClr val="000000"/>
                </a:solidFill>
                <a:latin typeface="微软雅黑" panose="020B0503020204020204" charset="-122"/>
                <a:ea typeface="微软雅黑" panose="020B0503020204020204" charset="-122"/>
                <a:cs typeface="宋体" panose="02010600030101010101" pitchFamily="2" charset="-122"/>
              </a:rPr>
              <a:t>套餐三：大数据4个认证，总价200元</a:t>
            </a:r>
            <a:endParaRPr lang="zh-CN" altLang="en-US" sz="1400" b="0">
              <a:solidFill>
                <a:srgbClr val="000000"/>
              </a:solidFill>
              <a:latin typeface="微软雅黑" panose="020B0503020204020204" charset="-122"/>
              <a:ea typeface="微软雅黑" panose="020B0503020204020204" charset="-122"/>
              <a:cs typeface="宋体" panose="02010600030101010101" pitchFamily="2" charset="-122"/>
            </a:endParaRPr>
          </a:p>
          <a:p>
            <a:pPr indent="0" fontAlgn="auto">
              <a:lnSpc>
                <a:spcPct val="150000"/>
              </a:lnSpc>
            </a:pPr>
            <a:r>
              <a:rPr lang="zh-CN" altLang="en-US" sz="1400" b="0">
                <a:solidFill>
                  <a:srgbClr val="000000"/>
                </a:solidFill>
                <a:latin typeface="微软雅黑" panose="020B0503020204020204" charset="-122"/>
                <a:ea typeface="微软雅黑" panose="020B0503020204020204" charset="-122"/>
                <a:cs typeface="宋体" panose="02010600030101010101" pitchFamily="2" charset="-122"/>
              </a:rPr>
              <a:t>亮点：大数据行业应用价值挖掘，成为行业数据分析专家的必经之路</a:t>
            </a:r>
            <a:endParaRPr lang="zh-CN" altLang="en-US" sz="1400" b="0">
              <a:solidFill>
                <a:srgbClr val="000000"/>
              </a:solidFill>
              <a:latin typeface="微软雅黑" panose="020B0503020204020204" charset="-122"/>
              <a:ea typeface="微软雅黑" panose="020B0503020204020204" charset="-122"/>
              <a:cs typeface="宋体" panose="02010600030101010101" pitchFamily="2" charset="-122"/>
            </a:endParaRPr>
          </a:p>
        </p:txBody>
      </p:sp>
      <p:graphicFrame>
        <p:nvGraphicFramePr>
          <p:cNvPr id="0" name="表格 -1"/>
          <p:cNvGraphicFramePr/>
          <p:nvPr/>
        </p:nvGraphicFramePr>
        <p:xfrm>
          <a:off x="539750" y="1256030"/>
          <a:ext cx="10622280" cy="3938270"/>
        </p:xfrm>
        <a:graphic>
          <a:graphicData uri="http://schemas.openxmlformats.org/drawingml/2006/table">
            <a:tbl>
              <a:tblPr firstRow="1" bandRow="1">
                <a:tableStyleId>{5C22544A-7EE6-4342-B048-85BDC9FD1C3A}</a:tableStyleId>
              </a:tblPr>
              <a:tblGrid>
                <a:gridCol w="860425"/>
                <a:gridCol w="1950085"/>
                <a:gridCol w="7138035"/>
                <a:gridCol w="673735"/>
              </a:tblGrid>
              <a:tr h="219075">
                <a:tc>
                  <a:txBody>
                    <a:bodyPr/>
                    <a:p>
                      <a:pPr indent="0" algn="ctr">
                        <a:buNone/>
                      </a:pPr>
                      <a:r>
                        <a:rPr lang="zh-CN" altLang="en-US" sz="1100" b="1">
                          <a:solidFill>
                            <a:srgbClr val="FFFFFF"/>
                          </a:solidFill>
                          <a:latin typeface="微软雅黑" panose="020B0503020204020204" charset="-122"/>
                          <a:ea typeface="微软雅黑" panose="020B0503020204020204" charset="-122"/>
                          <a:cs typeface="微软雅黑" panose="020B0503020204020204" charset="-122"/>
                        </a:rPr>
                        <a:t>类型</a:t>
                      </a:r>
                      <a:endParaRPr lang="zh-CN" altLang="en-US" sz="1100" b="1">
                        <a:solidFill>
                          <a:srgbClr val="FFFFFF"/>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D7D31"/>
                    </a:solidFill>
                  </a:tcPr>
                </a:tc>
                <a:tc>
                  <a:txBody>
                    <a:bodyPr/>
                    <a:p>
                      <a:pPr indent="0" algn="ctr">
                        <a:buNone/>
                      </a:pPr>
                      <a:r>
                        <a:rPr lang="en-US" altLang="zh-CN" sz="1100" b="1">
                          <a:solidFill>
                            <a:srgbClr val="FFFFFF"/>
                          </a:solidFill>
                          <a:latin typeface="微软雅黑" panose="020B0503020204020204" charset="-122"/>
                          <a:ea typeface="微软雅黑" panose="020B0503020204020204" charset="-122"/>
                          <a:cs typeface="微软雅黑" panose="020B0503020204020204" charset="-122"/>
                        </a:rPr>
                        <a:t>Clouder</a:t>
                      </a:r>
                      <a:r>
                        <a:rPr lang="zh-CN" altLang="en-US" sz="1100" b="1">
                          <a:solidFill>
                            <a:srgbClr val="FFFFFF"/>
                          </a:solidFill>
                          <a:latin typeface="微软雅黑" panose="020B0503020204020204" charset="-122"/>
                          <a:ea typeface="微软雅黑" panose="020B0503020204020204" charset="-122"/>
                          <a:cs typeface="微软雅黑" panose="020B0503020204020204" charset="-122"/>
                        </a:rPr>
                        <a:t>认证</a:t>
                      </a:r>
                      <a:endParaRPr lang="zh-CN" altLang="en-US" sz="1100" b="1">
                        <a:solidFill>
                          <a:srgbClr val="FFFFFF"/>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D7D31"/>
                    </a:solidFill>
                  </a:tcPr>
                </a:tc>
                <a:tc>
                  <a:txBody>
                    <a:bodyPr/>
                    <a:p>
                      <a:pPr indent="0" algn="ctr">
                        <a:buNone/>
                      </a:pPr>
                      <a:r>
                        <a:rPr lang="zh-CN" altLang="en-US" sz="1100" b="1">
                          <a:solidFill>
                            <a:srgbClr val="FFFFFF"/>
                          </a:solidFill>
                          <a:latin typeface="微软雅黑" panose="020B0503020204020204" charset="-122"/>
                          <a:ea typeface="微软雅黑" panose="020B0503020204020204" charset="-122"/>
                          <a:cs typeface="微软雅黑" panose="020B0503020204020204" charset="-122"/>
                        </a:rPr>
                        <a:t>说明</a:t>
                      </a:r>
                      <a:endParaRPr lang="zh-CN" altLang="en-US" sz="1100" b="1">
                        <a:solidFill>
                          <a:srgbClr val="FFFFFF"/>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D7D31"/>
                    </a:solidFill>
                  </a:tcPr>
                </a:tc>
                <a:tc>
                  <a:txBody>
                    <a:bodyPr/>
                    <a:p>
                      <a:pPr indent="0" algn="ctr">
                        <a:buNone/>
                      </a:pPr>
                      <a:r>
                        <a:rPr lang="zh-CN" altLang="en-US" sz="1100" b="1">
                          <a:solidFill>
                            <a:srgbClr val="FFFFFF"/>
                          </a:solidFill>
                          <a:latin typeface="微软雅黑" panose="020B0503020204020204" charset="-122"/>
                          <a:ea typeface="微软雅黑" panose="020B0503020204020204" charset="-122"/>
                          <a:cs typeface="微软雅黑" panose="020B0503020204020204" charset="-122"/>
                        </a:rPr>
                        <a:t>原价</a:t>
                      </a:r>
                      <a:endParaRPr lang="zh-CN" altLang="en-US" sz="1100" b="1">
                        <a:solidFill>
                          <a:srgbClr val="FFFFFF"/>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D7D31"/>
                    </a:solidFill>
                  </a:tcPr>
                </a:tc>
              </a:tr>
              <a:tr h="1029970">
                <a:tc rowSpan="4">
                  <a:txBody>
                    <a:bodyPr/>
                    <a:p>
                      <a:pPr indent="0" algn="ctr">
                        <a:buNone/>
                      </a:pPr>
                      <a:r>
                        <a:rPr lang="zh-CN" altLang="en-US" sz="1100" b="1">
                          <a:solidFill>
                            <a:srgbClr val="000000"/>
                          </a:solidFill>
                          <a:latin typeface="微软雅黑" panose="020B0503020204020204" charset="-122"/>
                          <a:ea typeface="微软雅黑" panose="020B0503020204020204" charset="-122"/>
                          <a:cs typeface="微软雅黑" panose="020B0503020204020204" charset="-122"/>
                        </a:rPr>
                        <a:t>大数据</a:t>
                      </a:r>
                      <a:endParaRPr lang="zh-CN" altLang="en-US" sz="1100" b="1">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基于房源的图像分析</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该认证通过对房源房屋相关数据进行整合，形成房源分析画像。通过房源分析画像建设详细介绍了画像概念、画像应用场景、画像构建思路及画像实施过程。另外还提供了数据分析需求结合</a:t>
                      </a: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QuickBI</a:t>
                      </a: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产品基于房源画像图像表快速构建相关统计报表，服务于公司的高层决策、业务运营、业务监控、数据分析及数据挖掘。</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68</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82931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共享单车骑行分析</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本认证系统讲解了共享单车的相关知识、大数据应用场景，常用数据分析方法、算法、以及数据可视化，最后通过一个实验带领学员使用数据分析方法，解决了共享单车调度场景及企业关注的核心指标的分析需求。学员可参考本实验，结合企业自身业务和需求，将所学应用到实践中去。</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68</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82931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基于</a:t>
                      </a: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LBS</a:t>
                      </a: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的热点店铺搜索</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该项认证可以帮助学员掌握如何在分布式计算框架下开发一个类似于手机地图查找周边热点（</a:t>
                      </a: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POI</a:t>
                      </a: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）的功能，掌握</a:t>
                      </a: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GeoHash</a:t>
                      </a: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编码原理，以及在地理位置中的应用，并能将其应用在其他基于</a:t>
                      </a: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LBS</a:t>
                      </a: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的定位场景中，例如：共享单车的定位。</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68</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03060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海量电力设备监测数据存储分析</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该认证可以帮助学员掌握如何使用阿里云</a:t>
                      </a: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MaxCompute</a:t>
                      </a: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完成大规模的电力设备监测数据的存储和批量数据分析。课程涵盖了从数据获取、数据同步（</a:t>
                      </a: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Tunnel</a:t>
                      </a: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上传）、使用</a:t>
                      </a: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SQL</a:t>
                      </a: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创建存储表、使用</a:t>
                      </a: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MapReduce</a:t>
                      </a:r>
                      <a:r>
                        <a:rPr lang="zh-CN" altLang="en-US" sz="1100" b="0">
                          <a:solidFill>
                            <a:srgbClr val="000000"/>
                          </a:solidFill>
                          <a:latin typeface="微软雅黑" panose="020B0503020204020204" charset="-122"/>
                          <a:ea typeface="微软雅黑" panose="020B0503020204020204" charset="-122"/>
                          <a:cs typeface="微软雅黑" panose="020B0503020204020204" charset="-122"/>
                        </a:rPr>
                        <a:t>进行数据分析的完整过程。学员通过认证学习，可以很好理解使用阿里云完成数据处理的流程，并可平移应用到各类工业监测数据的分析中。</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100" b="0">
                          <a:solidFill>
                            <a:srgbClr val="000000"/>
                          </a:solidFill>
                          <a:latin typeface="微软雅黑" panose="020B0503020204020204" charset="-122"/>
                          <a:ea typeface="微软雅黑" panose="020B0503020204020204" charset="-122"/>
                          <a:cs typeface="微软雅黑" panose="020B0503020204020204" charset="-122"/>
                        </a:rPr>
                        <a:t>68</a:t>
                      </a:r>
                      <a:endParaRPr lang="zh-CN"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1"/>
    </p:custDataLst>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048"/>
          <p:cNvSpPr txBox="1"/>
          <p:nvPr>
            <p:custDataLst>
              <p:tags r:id="rId1"/>
            </p:custDataLst>
          </p:nvPr>
        </p:nvSpPr>
        <p:spPr>
          <a:xfrm>
            <a:off x="4536051" y="292608"/>
            <a:ext cx="3121251" cy="989261"/>
          </a:xfrm>
          <a:prstGeom prst="rect">
            <a:avLst/>
          </a:prstGeom>
          <a:noFill/>
        </p:spPr>
        <p:txBody>
          <a:bodyPr wrap="square" rtlCol="0" anchor="ctr" anchorCtr="0">
            <a:normAutofit/>
          </a:bodyPr>
          <a:lstStyle/>
          <a:p>
            <a:pPr algn="ctr"/>
            <a:r>
              <a:rPr lang="en-US" altLang="zh-CN" sz="4000" b="1" smtClean="0">
                <a:solidFill>
                  <a:srgbClr val="1C2B38"/>
                </a:solidFill>
                <a:latin typeface="+mj-lt"/>
                <a:ea typeface="+mj-ea"/>
                <a:cs typeface="+mj-cs"/>
              </a:rPr>
              <a:t>CONTENTS</a:t>
            </a:r>
            <a:endParaRPr lang="en-US" altLang="zh-CN" sz="4000" b="1" smtClean="0">
              <a:solidFill>
                <a:srgbClr val="1C2B38"/>
              </a:solidFill>
              <a:latin typeface="+mj-lt"/>
              <a:ea typeface="+mj-ea"/>
              <a:cs typeface="+mj-cs"/>
            </a:endParaRPr>
          </a:p>
        </p:txBody>
      </p:sp>
      <p:grpSp>
        <p:nvGrpSpPr>
          <p:cNvPr id="28" name="组合 27"/>
          <p:cNvGrpSpPr>
            <a:grpSpLocks noChangeAspect="1"/>
          </p:cNvGrpSpPr>
          <p:nvPr>
            <p:custDataLst>
              <p:tags r:id="rId2"/>
            </p:custDataLst>
          </p:nvPr>
        </p:nvGrpSpPr>
        <p:grpSpPr>
          <a:xfrm>
            <a:off x="3949600" y="546435"/>
            <a:ext cx="585099" cy="481606"/>
            <a:chOff x="1928813" y="1763600"/>
            <a:chExt cx="1373188" cy="1130300"/>
          </a:xfrm>
        </p:grpSpPr>
        <p:sp>
          <p:nvSpPr>
            <p:cNvPr id="29" name="Rectangle 25"/>
            <p:cNvSpPr>
              <a:spLocks noChangeArrowheads="1"/>
            </p:cNvSpPr>
            <p:nvPr>
              <p:custDataLst>
                <p:tags r:id="rId3"/>
              </p:custDataLst>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01" tIns="33550" rIns="67101" bIns="33550" numCol="1" anchor="t" anchorCtr="0" compatLnSpc="1">
              <a:noAutofit/>
            </a:bodyPr>
            <a:lstStyle/>
            <a:p>
              <a:endParaRPr lang="zh-CN" altLang="en-US" sz="500"/>
            </a:p>
          </p:txBody>
        </p:sp>
        <p:sp>
          <p:nvSpPr>
            <p:cNvPr id="30" name="Rectangle 26"/>
            <p:cNvSpPr>
              <a:spLocks noChangeArrowheads="1"/>
            </p:cNvSpPr>
            <p:nvPr>
              <p:custDataLst>
                <p:tags r:id="rId4"/>
              </p:custDataLst>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01" tIns="33550" rIns="67101" bIns="33550" numCol="1" anchor="t" anchorCtr="0" compatLnSpc="1">
              <a:noAutofit/>
            </a:bodyPr>
            <a:lstStyle/>
            <a:p>
              <a:endParaRPr lang="zh-CN" altLang="en-US" sz="1050"/>
            </a:p>
          </p:txBody>
        </p:sp>
        <p:sp>
          <p:nvSpPr>
            <p:cNvPr id="31" name="Rectangle 27"/>
            <p:cNvSpPr>
              <a:spLocks noChangeArrowheads="1"/>
            </p:cNvSpPr>
            <p:nvPr>
              <p:custDataLst>
                <p:tags r:id="rId5"/>
              </p:custDataLst>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01" tIns="33550" rIns="67101" bIns="33550" numCol="1" anchor="t" anchorCtr="0" compatLnSpc="1">
              <a:normAutofit/>
            </a:bodyPr>
            <a:lstStyle/>
            <a:p>
              <a:endParaRPr lang="zh-CN" altLang="en-US" sz="1600"/>
            </a:p>
          </p:txBody>
        </p:sp>
        <p:sp>
          <p:nvSpPr>
            <p:cNvPr id="32" name="Rectangle 28"/>
            <p:cNvSpPr>
              <a:spLocks noChangeArrowheads="1"/>
            </p:cNvSpPr>
            <p:nvPr>
              <p:custDataLst>
                <p:tags r:id="rId6"/>
              </p:custDataLst>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01" tIns="33550" rIns="67101" bIns="33550" numCol="1" anchor="t" anchorCtr="0" compatLnSpc="1">
              <a:normAutofit/>
            </a:bodyPr>
            <a:lstStyle/>
            <a:p>
              <a:endParaRPr lang="zh-CN" altLang="en-US" sz="1600"/>
            </a:p>
          </p:txBody>
        </p:sp>
        <p:sp>
          <p:nvSpPr>
            <p:cNvPr id="33" name="Rectangle 29"/>
            <p:cNvSpPr>
              <a:spLocks noChangeArrowheads="1"/>
            </p:cNvSpPr>
            <p:nvPr>
              <p:custDataLst>
                <p:tags r:id="rId7"/>
              </p:custDataLst>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01" tIns="33550" rIns="67101" bIns="33550" numCol="1" anchor="t" anchorCtr="0" compatLnSpc="1">
              <a:noAutofit/>
            </a:bodyPr>
            <a:lstStyle/>
            <a:p>
              <a:endParaRPr lang="zh-CN" altLang="en-US" sz="1400"/>
            </a:p>
          </p:txBody>
        </p:sp>
        <p:sp>
          <p:nvSpPr>
            <p:cNvPr id="34" name="Rectangle 30"/>
            <p:cNvSpPr>
              <a:spLocks noChangeArrowheads="1"/>
            </p:cNvSpPr>
            <p:nvPr>
              <p:custDataLst>
                <p:tags r:id="rId8"/>
              </p:custDataLst>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01" tIns="33550" rIns="67101" bIns="33550" numCol="1" anchor="t" anchorCtr="0" compatLnSpc="1">
              <a:noAutofit/>
            </a:bodyPr>
            <a:lstStyle/>
            <a:p>
              <a:endParaRPr lang="zh-CN" altLang="en-US" sz="500"/>
            </a:p>
          </p:txBody>
        </p:sp>
      </p:grpSp>
      <p:grpSp>
        <p:nvGrpSpPr>
          <p:cNvPr id="35" name="组合 34"/>
          <p:cNvGrpSpPr>
            <a:grpSpLocks noChangeAspect="1"/>
          </p:cNvGrpSpPr>
          <p:nvPr>
            <p:custDataLst>
              <p:tags r:id="rId9"/>
            </p:custDataLst>
          </p:nvPr>
        </p:nvGrpSpPr>
        <p:grpSpPr>
          <a:xfrm flipH="1">
            <a:off x="7657302" y="546435"/>
            <a:ext cx="585099" cy="481606"/>
            <a:chOff x="1928813" y="1763600"/>
            <a:chExt cx="1373188" cy="1130300"/>
          </a:xfrm>
        </p:grpSpPr>
        <p:sp>
          <p:nvSpPr>
            <p:cNvPr id="36" name="Rectangle 25"/>
            <p:cNvSpPr>
              <a:spLocks noChangeArrowheads="1"/>
            </p:cNvSpPr>
            <p:nvPr>
              <p:custDataLst>
                <p:tags r:id="rId10"/>
              </p:custDataLst>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01" tIns="33550" rIns="67101" bIns="33550" numCol="1" anchor="t" anchorCtr="0" compatLnSpc="1">
              <a:noAutofit/>
            </a:bodyPr>
            <a:lstStyle/>
            <a:p>
              <a:endParaRPr lang="zh-CN" altLang="en-US" sz="500"/>
            </a:p>
          </p:txBody>
        </p:sp>
        <p:sp>
          <p:nvSpPr>
            <p:cNvPr id="43" name="Rectangle 26"/>
            <p:cNvSpPr>
              <a:spLocks noChangeArrowheads="1"/>
            </p:cNvSpPr>
            <p:nvPr>
              <p:custDataLst>
                <p:tags r:id="rId11"/>
              </p:custDataLst>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01" tIns="33550" rIns="67101" bIns="33550" numCol="1" anchor="t" anchorCtr="0" compatLnSpc="1">
              <a:noAutofit/>
            </a:bodyPr>
            <a:lstStyle/>
            <a:p>
              <a:endParaRPr lang="zh-CN" altLang="en-US" sz="1050"/>
            </a:p>
          </p:txBody>
        </p:sp>
        <p:sp>
          <p:nvSpPr>
            <p:cNvPr id="44" name="Rectangle 27"/>
            <p:cNvSpPr>
              <a:spLocks noChangeArrowheads="1"/>
            </p:cNvSpPr>
            <p:nvPr>
              <p:custDataLst>
                <p:tags r:id="rId12"/>
              </p:custDataLst>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01" tIns="33550" rIns="67101" bIns="33550" numCol="1" anchor="t" anchorCtr="0" compatLnSpc="1">
              <a:normAutofit/>
            </a:bodyPr>
            <a:lstStyle/>
            <a:p>
              <a:endParaRPr lang="zh-CN" altLang="en-US" sz="1600"/>
            </a:p>
          </p:txBody>
        </p:sp>
        <p:sp>
          <p:nvSpPr>
            <p:cNvPr id="45" name="Rectangle 28"/>
            <p:cNvSpPr>
              <a:spLocks noChangeArrowheads="1"/>
            </p:cNvSpPr>
            <p:nvPr>
              <p:custDataLst>
                <p:tags r:id="rId13"/>
              </p:custDataLst>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01" tIns="33550" rIns="67101" bIns="33550" numCol="1" anchor="t" anchorCtr="0" compatLnSpc="1">
              <a:normAutofit/>
            </a:bodyPr>
            <a:lstStyle/>
            <a:p>
              <a:endParaRPr lang="zh-CN" altLang="en-US" sz="1600"/>
            </a:p>
          </p:txBody>
        </p:sp>
        <p:sp>
          <p:nvSpPr>
            <p:cNvPr id="46" name="Rectangle 29"/>
            <p:cNvSpPr>
              <a:spLocks noChangeArrowheads="1"/>
            </p:cNvSpPr>
            <p:nvPr>
              <p:custDataLst>
                <p:tags r:id="rId14"/>
              </p:custDataLst>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01" tIns="33550" rIns="67101" bIns="33550" numCol="1" anchor="t" anchorCtr="0" compatLnSpc="1">
              <a:noAutofit/>
            </a:bodyPr>
            <a:lstStyle/>
            <a:p>
              <a:endParaRPr lang="zh-CN" altLang="en-US" sz="1400"/>
            </a:p>
          </p:txBody>
        </p:sp>
        <p:sp>
          <p:nvSpPr>
            <p:cNvPr id="50" name="Rectangle 30"/>
            <p:cNvSpPr>
              <a:spLocks noChangeArrowheads="1"/>
            </p:cNvSpPr>
            <p:nvPr>
              <p:custDataLst>
                <p:tags r:id="rId15"/>
              </p:custDataLst>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01" tIns="33550" rIns="67101" bIns="33550" numCol="1" anchor="t" anchorCtr="0" compatLnSpc="1">
              <a:noAutofit/>
            </a:bodyPr>
            <a:lstStyle/>
            <a:p>
              <a:endParaRPr lang="zh-CN" altLang="en-US" sz="500"/>
            </a:p>
          </p:txBody>
        </p:sp>
      </p:grpSp>
      <p:grpSp>
        <p:nvGrpSpPr>
          <p:cNvPr id="51" name="组合 50"/>
          <p:cNvGrpSpPr/>
          <p:nvPr>
            <p:custDataLst>
              <p:tags r:id="rId16"/>
            </p:custDataLst>
          </p:nvPr>
        </p:nvGrpSpPr>
        <p:grpSpPr>
          <a:xfrm>
            <a:off x="975361" y="1986261"/>
            <a:ext cx="4681727" cy="803692"/>
            <a:chOff x="680804" y="3350078"/>
            <a:chExt cx="2707353" cy="464758"/>
          </a:xfrm>
        </p:grpSpPr>
        <p:sp>
          <p:nvSpPr>
            <p:cNvPr id="52" name="MH_Entry_1">
              <a:hlinkClick r:id="" action="ppaction://noaction"/>
            </p:cNvPr>
            <p:cNvSpPr txBox="1">
              <a:spLocks noChangeArrowheads="1"/>
            </p:cNvSpPr>
            <p:nvPr>
              <p:custDataLst>
                <p:tags r:id="rId17"/>
              </p:custDataLst>
            </p:nvPr>
          </p:nvSpPr>
          <p:spPr bwMode="auto">
            <a:xfrm>
              <a:off x="1336828" y="3364135"/>
              <a:ext cx="2051329" cy="45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defPPr>
                <a:defRPr lang="zh-CN"/>
              </a:defPPr>
              <a:lvl1pPr>
                <a:defRPr>
                  <a:latin typeface="华文细黑" pitchFamily="2" charset="-122"/>
                  <a:ea typeface="华文细黑" pitchFamily="2" charset="-122"/>
                </a:defRPr>
              </a:lvl1pPr>
              <a:lvl2pPr marL="742950" indent="-285750">
                <a:defRPr>
                  <a:latin typeface="Arial Narrow" pitchFamily="34" charset="0"/>
                  <a:ea typeface="宋体" panose="02010600030101010101" pitchFamily="2" charset="-122"/>
                </a:defRPr>
              </a:lvl2pPr>
              <a:lvl3pPr marL="1143000" indent="-228600">
                <a:defRPr>
                  <a:latin typeface="Arial Narrow" pitchFamily="34" charset="0"/>
                  <a:ea typeface="宋体" panose="02010600030101010101" pitchFamily="2" charset="-122"/>
                </a:defRPr>
              </a:lvl3pPr>
              <a:lvl4pPr marL="1600200" indent="-228600">
                <a:defRPr>
                  <a:latin typeface="Arial Narrow" pitchFamily="34" charset="0"/>
                  <a:ea typeface="宋体" panose="02010600030101010101" pitchFamily="2" charset="-122"/>
                </a:defRPr>
              </a:lvl4pPr>
              <a:lvl5pPr marL="2057400" indent="-228600">
                <a:defRPr>
                  <a:latin typeface="Arial Narrow" pitchFamily="34" charset="0"/>
                  <a:ea typeface="宋体" panose="02010600030101010101" pitchFamily="2" charset="-122"/>
                </a:defRPr>
              </a:lvl5pPr>
              <a:lvl6pPr marL="2514600" indent="-228600" eaLnBrk="0" fontAlgn="base" hangingPunct="0">
                <a:spcBef>
                  <a:spcPct val="0"/>
                </a:spcBef>
                <a:spcAft>
                  <a:spcPct val="0"/>
                </a:spcAft>
                <a:defRPr>
                  <a:latin typeface="Arial Narrow" pitchFamily="34" charset="0"/>
                  <a:ea typeface="宋体" panose="02010600030101010101" pitchFamily="2" charset="-122"/>
                </a:defRPr>
              </a:lvl6pPr>
              <a:lvl7pPr marL="2971800" indent="-228600" eaLnBrk="0" fontAlgn="base" hangingPunct="0">
                <a:spcBef>
                  <a:spcPct val="0"/>
                </a:spcBef>
                <a:spcAft>
                  <a:spcPct val="0"/>
                </a:spcAft>
                <a:defRPr>
                  <a:latin typeface="Arial Narrow" pitchFamily="34" charset="0"/>
                  <a:ea typeface="宋体" panose="02010600030101010101" pitchFamily="2" charset="-122"/>
                </a:defRPr>
              </a:lvl7pPr>
              <a:lvl8pPr marL="3429000" indent="-228600" eaLnBrk="0" fontAlgn="base" hangingPunct="0">
                <a:spcBef>
                  <a:spcPct val="0"/>
                </a:spcBef>
                <a:spcAft>
                  <a:spcPct val="0"/>
                </a:spcAft>
                <a:defRPr>
                  <a:latin typeface="Arial Narrow" pitchFamily="34" charset="0"/>
                  <a:ea typeface="宋体" panose="02010600030101010101" pitchFamily="2" charset="-122"/>
                </a:defRPr>
              </a:lvl8pPr>
              <a:lvl9pPr marL="3886200" indent="-228600" eaLnBrk="0" fontAlgn="base" hangingPunct="0">
                <a:spcBef>
                  <a:spcPct val="0"/>
                </a:spcBef>
                <a:spcAft>
                  <a:spcPct val="0"/>
                </a:spcAft>
                <a:defRPr>
                  <a:latin typeface="Arial Narrow" pitchFamily="34" charset="0"/>
                  <a:ea typeface="宋体" panose="02010600030101010101" pitchFamily="2" charset="-122"/>
                </a:defRPr>
              </a:lvl9pPr>
            </a:lstStyle>
            <a:p>
              <a:r>
                <a:rPr lang="zh-CN" altLang="en-US" sz="2000" dirty="0">
                  <a:solidFill>
                    <a:schemeClr val="accent2"/>
                  </a:solidFill>
                  <a:latin typeface="微软雅黑" panose="020B0503020204020204" charset="-122"/>
                  <a:ea typeface="微软雅黑" panose="020B0503020204020204" charset="-122"/>
                </a:rPr>
                <a:t>阿里云及阿里云大学介绍</a:t>
              </a:r>
              <a:endParaRPr lang="zh-CN" altLang="en-US" sz="2000" dirty="0">
                <a:solidFill>
                  <a:schemeClr val="accent2"/>
                </a:solidFill>
                <a:latin typeface="微软雅黑" panose="020B0503020204020204" charset="-122"/>
                <a:ea typeface="微软雅黑" panose="020B0503020204020204" charset="-122"/>
              </a:endParaRPr>
            </a:p>
          </p:txBody>
        </p:sp>
        <p:sp>
          <p:nvSpPr>
            <p:cNvPr id="53" name="MH_Number_1">
              <a:hlinkClick r:id="" action="ppaction://noaction"/>
            </p:cNvPr>
            <p:cNvSpPr/>
            <p:nvPr>
              <p:custDataLst>
                <p:tags r:id="rId18"/>
              </p:custDataLst>
            </p:nvPr>
          </p:nvSpPr>
          <p:spPr>
            <a:xfrm rot="19752126">
              <a:off x="680804" y="3350078"/>
              <a:ext cx="444935" cy="388844"/>
            </a:xfrm>
            <a:custGeom>
              <a:avLst/>
              <a:gdLst>
                <a:gd name="connsiteX0" fmla="*/ 279534 w 544042"/>
                <a:gd name="connsiteY0" fmla="*/ 0 h 475457"/>
                <a:gd name="connsiteX1" fmla="*/ 544042 w 544042"/>
                <a:gd name="connsiteY1" fmla="*/ 475457 h 475457"/>
                <a:gd name="connsiteX2" fmla="*/ 0 w 544042"/>
                <a:gd name="connsiteY2" fmla="*/ 468961 h 475457"/>
              </a:gdLst>
              <a:ahLst/>
              <a:cxnLst>
                <a:cxn ang="0">
                  <a:pos x="connsiteX0" y="connsiteY0"/>
                </a:cxn>
                <a:cxn ang="0">
                  <a:pos x="connsiteX1" y="connsiteY1"/>
                </a:cxn>
                <a:cxn ang="0">
                  <a:pos x="connsiteX2" y="connsiteY2"/>
                </a:cxn>
              </a:cxnLst>
              <a:rect l="l" t="t" r="r" b="b"/>
              <a:pathLst>
                <a:path w="544042" h="475457">
                  <a:moveTo>
                    <a:pt x="279534" y="0"/>
                  </a:moveTo>
                  <a:lnTo>
                    <a:pt x="544042" y="475457"/>
                  </a:lnTo>
                  <a:lnTo>
                    <a:pt x="0" y="4689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6946" rIns="0" bIns="0" rtlCol="0" anchor="ctr">
              <a:normAutofit/>
            </a:bodyPr>
            <a:lstStyle/>
            <a:p>
              <a:pPr algn="ctr"/>
              <a:r>
                <a:rPr lang="en-US" altLang="zh-CN" sz="2400" dirty="0">
                  <a:solidFill>
                    <a:srgbClr val="FFFFFF"/>
                  </a:solidFill>
                  <a:latin typeface="微软雅黑" panose="020B0503020204020204" charset="-122"/>
                  <a:ea typeface="微软雅黑" panose="020B0503020204020204" charset="-122"/>
                </a:rPr>
                <a:t>1</a:t>
              </a:r>
              <a:endParaRPr lang="en-US" altLang="zh-CN" sz="2400" dirty="0">
                <a:solidFill>
                  <a:srgbClr val="FFFFFF"/>
                </a:solidFill>
                <a:latin typeface="微软雅黑" panose="020B0503020204020204" charset="-122"/>
                <a:ea typeface="微软雅黑" panose="020B0503020204020204" charset="-122"/>
              </a:endParaRPr>
            </a:p>
          </p:txBody>
        </p:sp>
      </p:grpSp>
      <p:grpSp>
        <p:nvGrpSpPr>
          <p:cNvPr id="54" name="组合 53"/>
          <p:cNvGrpSpPr/>
          <p:nvPr>
            <p:custDataLst>
              <p:tags r:id="rId19"/>
            </p:custDataLst>
          </p:nvPr>
        </p:nvGrpSpPr>
        <p:grpSpPr>
          <a:xfrm>
            <a:off x="3755137" y="3518653"/>
            <a:ext cx="4681727" cy="803690"/>
            <a:chOff x="680804" y="4010138"/>
            <a:chExt cx="2707353" cy="464757"/>
          </a:xfrm>
        </p:grpSpPr>
        <p:sp>
          <p:nvSpPr>
            <p:cNvPr id="55" name="MH_Entry_2">
              <a:hlinkClick r:id="" action="ppaction://noaction"/>
            </p:cNvPr>
            <p:cNvSpPr txBox="1">
              <a:spLocks noChangeArrowheads="1"/>
            </p:cNvSpPr>
            <p:nvPr>
              <p:custDataLst>
                <p:tags r:id="rId20"/>
              </p:custDataLst>
            </p:nvPr>
          </p:nvSpPr>
          <p:spPr bwMode="auto">
            <a:xfrm>
              <a:off x="1336828" y="4024194"/>
              <a:ext cx="2051329" cy="45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r>
                <a:rPr lang="zh-CN" altLang="en-US" sz="2000" dirty="0">
                  <a:solidFill>
                    <a:schemeClr val="accent2"/>
                  </a:solidFill>
                  <a:latin typeface="微软雅黑" panose="020B0503020204020204" charset="-122"/>
                  <a:ea typeface="微软雅黑" panose="020B0503020204020204" charset="-122"/>
                </a:rPr>
                <a:t>阿里云课程认证优势</a:t>
              </a:r>
              <a:endParaRPr lang="zh-CN" altLang="en-US" sz="2000" dirty="0">
                <a:solidFill>
                  <a:schemeClr val="accent2"/>
                </a:solidFill>
                <a:latin typeface="微软雅黑" panose="020B0503020204020204" charset="-122"/>
                <a:ea typeface="微软雅黑" panose="020B0503020204020204" charset="-122"/>
              </a:endParaRPr>
            </a:p>
          </p:txBody>
        </p:sp>
        <p:sp>
          <p:nvSpPr>
            <p:cNvPr id="56" name="MH_Number_2">
              <a:hlinkClick r:id="" action="ppaction://noaction"/>
            </p:cNvPr>
            <p:cNvSpPr/>
            <p:nvPr>
              <p:custDataLst>
                <p:tags r:id="rId21"/>
              </p:custDataLst>
            </p:nvPr>
          </p:nvSpPr>
          <p:spPr>
            <a:xfrm rot="19752126">
              <a:off x="680804" y="4010138"/>
              <a:ext cx="444935" cy="388844"/>
            </a:xfrm>
            <a:custGeom>
              <a:avLst/>
              <a:gdLst>
                <a:gd name="connsiteX0" fmla="*/ 279534 w 544042"/>
                <a:gd name="connsiteY0" fmla="*/ 0 h 475457"/>
                <a:gd name="connsiteX1" fmla="*/ 544042 w 544042"/>
                <a:gd name="connsiteY1" fmla="*/ 475457 h 475457"/>
                <a:gd name="connsiteX2" fmla="*/ 0 w 544042"/>
                <a:gd name="connsiteY2" fmla="*/ 468961 h 475457"/>
              </a:gdLst>
              <a:ahLst/>
              <a:cxnLst>
                <a:cxn ang="0">
                  <a:pos x="connsiteX0" y="connsiteY0"/>
                </a:cxn>
                <a:cxn ang="0">
                  <a:pos x="connsiteX1" y="connsiteY1"/>
                </a:cxn>
                <a:cxn ang="0">
                  <a:pos x="connsiteX2" y="connsiteY2"/>
                </a:cxn>
              </a:cxnLst>
              <a:rect l="l" t="t" r="r" b="b"/>
              <a:pathLst>
                <a:path w="544042" h="475457">
                  <a:moveTo>
                    <a:pt x="279534" y="0"/>
                  </a:moveTo>
                  <a:lnTo>
                    <a:pt x="544042" y="475457"/>
                  </a:lnTo>
                  <a:lnTo>
                    <a:pt x="0" y="4689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6946" rIns="0" bIns="0" rtlCol="0" anchor="ctr">
              <a:normAutofit/>
            </a:bodyPr>
            <a:lstStyle/>
            <a:p>
              <a:pPr algn="ctr"/>
              <a:r>
                <a:rPr lang="en-US" altLang="zh-CN" sz="2400" dirty="0">
                  <a:solidFill>
                    <a:srgbClr val="FFFFFF"/>
                  </a:solidFill>
                  <a:latin typeface="微软雅黑" panose="020B0503020204020204" charset="-122"/>
                  <a:ea typeface="微软雅黑" panose="020B0503020204020204" charset="-122"/>
                </a:rPr>
                <a:t>2</a:t>
              </a:r>
              <a:endParaRPr lang="en-US" altLang="zh-CN" sz="2400" dirty="0">
                <a:solidFill>
                  <a:srgbClr val="FFFFFF"/>
                </a:solidFill>
                <a:latin typeface="微软雅黑" panose="020B0503020204020204" charset="-122"/>
                <a:ea typeface="微软雅黑" panose="020B0503020204020204" charset="-122"/>
              </a:endParaRPr>
            </a:p>
          </p:txBody>
        </p:sp>
      </p:grpSp>
      <p:grpSp>
        <p:nvGrpSpPr>
          <p:cNvPr id="57" name="组合 56"/>
          <p:cNvGrpSpPr/>
          <p:nvPr>
            <p:custDataLst>
              <p:tags r:id="rId22"/>
            </p:custDataLst>
          </p:nvPr>
        </p:nvGrpSpPr>
        <p:grpSpPr>
          <a:xfrm>
            <a:off x="6534913" y="5046020"/>
            <a:ext cx="4681727" cy="803687"/>
            <a:chOff x="680804" y="4670196"/>
            <a:chExt cx="2707353" cy="464758"/>
          </a:xfrm>
        </p:grpSpPr>
        <p:sp>
          <p:nvSpPr>
            <p:cNvPr id="58" name="MH_Entry_3">
              <a:hlinkClick r:id="" action="ppaction://noaction"/>
            </p:cNvPr>
            <p:cNvSpPr txBox="1">
              <a:spLocks noChangeArrowheads="1"/>
            </p:cNvSpPr>
            <p:nvPr>
              <p:custDataLst>
                <p:tags r:id="rId23"/>
              </p:custDataLst>
            </p:nvPr>
          </p:nvSpPr>
          <p:spPr bwMode="auto">
            <a:xfrm>
              <a:off x="1336828" y="4684252"/>
              <a:ext cx="2051329" cy="45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r>
                <a:rPr lang="zh-CN" altLang="en-US" sz="2000" dirty="0">
                  <a:solidFill>
                    <a:schemeClr val="accent2"/>
                  </a:solidFill>
                  <a:latin typeface="微软雅黑" panose="020B0503020204020204" charset="-122"/>
                  <a:ea typeface="微软雅黑" panose="020B0503020204020204" charset="-122"/>
                </a:rPr>
                <a:t>阿里云课程认证内容</a:t>
              </a:r>
              <a:endParaRPr lang="zh-CN" altLang="en-US" sz="2000" dirty="0">
                <a:solidFill>
                  <a:schemeClr val="accent2"/>
                </a:solidFill>
                <a:latin typeface="微软雅黑" panose="020B0503020204020204" charset="-122"/>
                <a:ea typeface="微软雅黑" panose="020B0503020204020204" charset="-122"/>
              </a:endParaRPr>
            </a:p>
          </p:txBody>
        </p:sp>
        <p:sp>
          <p:nvSpPr>
            <p:cNvPr id="59" name="MH_Number_3">
              <a:hlinkClick r:id="" action="ppaction://noaction"/>
            </p:cNvPr>
            <p:cNvSpPr/>
            <p:nvPr>
              <p:custDataLst>
                <p:tags r:id="rId24"/>
              </p:custDataLst>
            </p:nvPr>
          </p:nvSpPr>
          <p:spPr>
            <a:xfrm rot="19752126">
              <a:off x="680804" y="4670196"/>
              <a:ext cx="444935" cy="388844"/>
            </a:xfrm>
            <a:custGeom>
              <a:avLst/>
              <a:gdLst>
                <a:gd name="connsiteX0" fmla="*/ 279534 w 544042"/>
                <a:gd name="connsiteY0" fmla="*/ 0 h 475457"/>
                <a:gd name="connsiteX1" fmla="*/ 544042 w 544042"/>
                <a:gd name="connsiteY1" fmla="*/ 475457 h 475457"/>
                <a:gd name="connsiteX2" fmla="*/ 0 w 544042"/>
                <a:gd name="connsiteY2" fmla="*/ 468961 h 475457"/>
              </a:gdLst>
              <a:ahLst/>
              <a:cxnLst>
                <a:cxn ang="0">
                  <a:pos x="connsiteX0" y="connsiteY0"/>
                </a:cxn>
                <a:cxn ang="0">
                  <a:pos x="connsiteX1" y="connsiteY1"/>
                </a:cxn>
                <a:cxn ang="0">
                  <a:pos x="connsiteX2" y="connsiteY2"/>
                </a:cxn>
              </a:cxnLst>
              <a:rect l="l" t="t" r="r" b="b"/>
              <a:pathLst>
                <a:path w="544042" h="475457">
                  <a:moveTo>
                    <a:pt x="279534" y="0"/>
                  </a:moveTo>
                  <a:lnTo>
                    <a:pt x="544042" y="475457"/>
                  </a:lnTo>
                  <a:lnTo>
                    <a:pt x="0" y="4689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6946" rIns="0" bIns="0" rtlCol="0" anchor="ctr">
              <a:normAutofit/>
            </a:bodyPr>
            <a:lstStyle/>
            <a:p>
              <a:pPr algn="ctr"/>
              <a:r>
                <a:rPr lang="en-US" altLang="zh-CN" sz="2400" dirty="0">
                  <a:solidFill>
                    <a:srgbClr val="FFFFFF"/>
                  </a:solidFill>
                  <a:latin typeface="微软雅黑" panose="020B0503020204020204" charset="-122"/>
                  <a:ea typeface="微软雅黑" panose="020B0503020204020204" charset="-122"/>
                </a:rPr>
                <a:t>3</a:t>
              </a:r>
              <a:endParaRPr lang="en-US" altLang="zh-CN" sz="2400" dirty="0">
                <a:solidFill>
                  <a:srgbClr val="FFFFFF"/>
                </a:solidFill>
                <a:latin typeface="微软雅黑" panose="020B0503020204020204" charset="-122"/>
                <a:ea typeface="微软雅黑" panose="020B0503020204020204" charset="-122"/>
              </a:endParaRPr>
            </a:p>
          </p:txBody>
        </p:sp>
      </p:grpSp>
    </p:spTree>
    <p:custDataLst>
      <p:tags r:id="rId25"/>
    </p:custDataLst>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3550273" y="2782814"/>
            <a:ext cx="5091455" cy="1484386"/>
            <a:chOff x="1452993" y="2977752"/>
            <a:chExt cx="2350225" cy="902494"/>
          </a:xfrm>
        </p:grpSpPr>
        <p:sp>
          <p:nvSpPr>
            <p:cNvPr id="3" name="文本框 2"/>
            <p:cNvSpPr txBox="1"/>
            <p:nvPr>
              <p:custDataLst>
                <p:tags r:id="rId2"/>
              </p:custDataLst>
            </p:nvPr>
          </p:nvSpPr>
          <p:spPr>
            <a:xfrm>
              <a:off x="1452993" y="2977752"/>
              <a:ext cx="2073484" cy="445621"/>
            </a:xfrm>
            <a:custGeom>
              <a:avLst/>
              <a:gdLst/>
              <a:ahLst/>
              <a:cxnLst/>
              <a:rect l="l" t="t" r="r" b="b"/>
              <a:pathLst>
                <a:path w="4809530" h="445621">
                  <a:moveTo>
                    <a:pt x="3914775" y="14883"/>
                  </a:moveTo>
                  <a:lnTo>
                    <a:pt x="4071342" y="14883"/>
                  </a:lnTo>
                  <a:lnTo>
                    <a:pt x="3705225" y="368499"/>
                  </a:lnTo>
                  <a:lnTo>
                    <a:pt x="3762005" y="445621"/>
                  </a:lnTo>
                  <a:lnTo>
                    <a:pt x="3483444" y="445621"/>
                  </a:lnTo>
                  <a:close/>
                  <a:moveTo>
                    <a:pt x="3365896" y="14883"/>
                  </a:moveTo>
                  <a:lnTo>
                    <a:pt x="3481388" y="14883"/>
                  </a:lnTo>
                  <a:lnTo>
                    <a:pt x="3481388" y="445621"/>
                  </a:lnTo>
                  <a:lnTo>
                    <a:pt x="3365896" y="445621"/>
                  </a:lnTo>
                  <a:close/>
                  <a:moveTo>
                    <a:pt x="3070026" y="14883"/>
                  </a:moveTo>
                  <a:lnTo>
                    <a:pt x="3180754" y="14883"/>
                  </a:lnTo>
                  <a:lnTo>
                    <a:pt x="3180754" y="445621"/>
                  </a:lnTo>
                  <a:lnTo>
                    <a:pt x="3070026" y="445621"/>
                  </a:lnTo>
                  <a:close/>
                  <a:moveTo>
                    <a:pt x="2493168" y="14883"/>
                  </a:moveTo>
                  <a:lnTo>
                    <a:pt x="2611636" y="14883"/>
                  </a:lnTo>
                  <a:lnTo>
                    <a:pt x="2899792" y="445621"/>
                  </a:lnTo>
                  <a:lnTo>
                    <a:pt x="2766860" y="445621"/>
                  </a:lnTo>
                  <a:lnTo>
                    <a:pt x="2603896" y="201811"/>
                  </a:lnTo>
                  <a:lnTo>
                    <a:pt x="2603896" y="445621"/>
                  </a:lnTo>
                  <a:lnTo>
                    <a:pt x="2493168" y="445621"/>
                  </a:lnTo>
                  <a:close/>
                  <a:moveTo>
                    <a:pt x="1924050" y="14883"/>
                  </a:moveTo>
                  <a:lnTo>
                    <a:pt x="2048470" y="14883"/>
                  </a:lnTo>
                  <a:lnTo>
                    <a:pt x="2224762" y="445621"/>
                  </a:lnTo>
                  <a:lnTo>
                    <a:pt x="2105067" y="445621"/>
                  </a:lnTo>
                  <a:lnTo>
                    <a:pt x="2045494" y="287536"/>
                  </a:lnTo>
                  <a:cubicBezTo>
                    <a:pt x="2017713" y="214114"/>
                    <a:pt x="1997075" y="153789"/>
                    <a:pt x="1983581" y="106561"/>
                  </a:cubicBezTo>
                  <a:cubicBezTo>
                    <a:pt x="1972468" y="162521"/>
                    <a:pt x="1956792" y="218083"/>
                    <a:pt x="1936551" y="273249"/>
                  </a:cubicBezTo>
                  <a:lnTo>
                    <a:pt x="1872012" y="445621"/>
                  </a:lnTo>
                  <a:lnTo>
                    <a:pt x="1758630" y="445621"/>
                  </a:lnTo>
                  <a:close/>
                  <a:moveTo>
                    <a:pt x="812006" y="14883"/>
                  </a:moveTo>
                  <a:lnTo>
                    <a:pt x="927497" y="14883"/>
                  </a:lnTo>
                  <a:lnTo>
                    <a:pt x="927497" y="373261"/>
                  </a:lnTo>
                  <a:lnTo>
                    <a:pt x="1381125" y="373261"/>
                  </a:lnTo>
                  <a:lnTo>
                    <a:pt x="1381125" y="14883"/>
                  </a:lnTo>
                  <a:lnTo>
                    <a:pt x="1496615" y="14883"/>
                  </a:lnTo>
                  <a:lnTo>
                    <a:pt x="1496615" y="445621"/>
                  </a:lnTo>
                  <a:lnTo>
                    <a:pt x="812006" y="445621"/>
                  </a:lnTo>
                  <a:close/>
                  <a:moveTo>
                    <a:pt x="0" y="14883"/>
                  </a:moveTo>
                  <a:lnTo>
                    <a:pt x="691753" y="14883"/>
                  </a:lnTo>
                  <a:lnTo>
                    <a:pt x="691753" y="117872"/>
                  </a:lnTo>
                  <a:lnTo>
                    <a:pt x="403027" y="117872"/>
                  </a:lnTo>
                  <a:lnTo>
                    <a:pt x="403027" y="445621"/>
                  </a:lnTo>
                  <a:lnTo>
                    <a:pt x="287536" y="445621"/>
                  </a:lnTo>
                  <a:lnTo>
                    <a:pt x="287536" y="117872"/>
                  </a:lnTo>
                  <a:lnTo>
                    <a:pt x="0" y="117872"/>
                  </a:lnTo>
                  <a:close/>
                  <a:moveTo>
                    <a:pt x="4481513" y="0"/>
                  </a:moveTo>
                  <a:cubicBezTo>
                    <a:pt x="4546203" y="0"/>
                    <a:pt x="4603254" y="10418"/>
                    <a:pt x="4652665" y="31254"/>
                  </a:cubicBezTo>
                  <a:cubicBezTo>
                    <a:pt x="4702076" y="52090"/>
                    <a:pt x="4740076" y="82749"/>
                    <a:pt x="4766667" y="123230"/>
                  </a:cubicBezTo>
                  <a:cubicBezTo>
                    <a:pt x="4793257" y="163711"/>
                    <a:pt x="4807544" y="209550"/>
                    <a:pt x="4809530" y="260747"/>
                  </a:cubicBezTo>
                  <a:lnTo>
                    <a:pt x="4698802" y="269081"/>
                  </a:lnTo>
                  <a:cubicBezTo>
                    <a:pt x="4692848" y="213916"/>
                    <a:pt x="4672707" y="172244"/>
                    <a:pt x="4638377" y="144066"/>
                  </a:cubicBezTo>
                  <a:cubicBezTo>
                    <a:pt x="4604047" y="115888"/>
                    <a:pt x="4553346" y="101799"/>
                    <a:pt x="4486275" y="101799"/>
                  </a:cubicBezTo>
                  <a:cubicBezTo>
                    <a:pt x="4416425" y="101799"/>
                    <a:pt x="4365525" y="114598"/>
                    <a:pt x="4333578" y="140196"/>
                  </a:cubicBezTo>
                  <a:cubicBezTo>
                    <a:pt x="4301629" y="165795"/>
                    <a:pt x="4285654" y="196652"/>
                    <a:pt x="4285654" y="232767"/>
                  </a:cubicBezTo>
                  <a:cubicBezTo>
                    <a:pt x="4285654" y="264120"/>
                    <a:pt x="4296965" y="289917"/>
                    <a:pt x="4319587" y="310158"/>
                  </a:cubicBezTo>
                  <a:cubicBezTo>
                    <a:pt x="4341812" y="330399"/>
                    <a:pt x="4399855" y="351135"/>
                    <a:pt x="4493716" y="372368"/>
                  </a:cubicBezTo>
                  <a:cubicBezTo>
                    <a:pt x="4587577" y="393601"/>
                    <a:pt x="4651971" y="412155"/>
                    <a:pt x="4686895" y="428030"/>
                  </a:cubicBezTo>
                  <a:lnTo>
                    <a:pt x="4716159" y="445621"/>
                  </a:lnTo>
                  <a:lnTo>
                    <a:pt x="4336288" y="445621"/>
                  </a:lnTo>
                  <a:lnTo>
                    <a:pt x="4298156" y="430411"/>
                  </a:lnTo>
                  <a:cubicBezTo>
                    <a:pt x="4256484" y="408583"/>
                    <a:pt x="4225429" y="381496"/>
                    <a:pt x="4204990" y="349151"/>
                  </a:cubicBezTo>
                  <a:cubicBezTo>
                    <a:pt x="4184550" y="316806"/>
                    <a:pt x="4174331" y="280591"/>
                    <a:pt x="4174331" y="240506"/>
                  </a:cubicBezTo>
                  <a:cubicBezTo>
                    <a:pt x="4174331" y="196453"/>
                    <a:pt x="4186833" y="155278"/>
                    <a:pt x="4211836" y="116979"/>
                  </a:cubicBezTo>
                  <a:cubicBezTo>
                    <a:pt x="4236839" y="78681"/>
                    <a:pt x="4273351" y="49610"/>
                    <a:pt x="4321373" y="29766"/>
                  </a:cubicBezTo>
                  <a:cubicBezTo>
                    <a:pt x="4369395" y="9922"/>
                    <a:pt x="4422775" y="0"/>
                    <a:pt x="4481513" y="0"/>
                  </a:cubicBezTo>
                  <a:close/>
                </a:path>
              </a:pathLst>
            </a:custGeom>
            <a:solidFill>
              <a:schemeClr val="accent1"/>
            </a:solidFill>
            <a:ln>
              <a:noFill/>
            </a:ln>
            <a:effectLst/>
          </p:spPr>
          <p:txBody>
            <a:bodyPr rot="0" spcFirstLastPara="0" vertOverflow="overflow" horzOverflow="overflow" vert="horz" wrap="square" lIns="67101" tIns="33550" rIns="67101" bIns="33550" numCol="1" spcCol="0" rtlCol="0" fromWordArt="0" anchor="t" anchorCtr="0" forceAA="0" compatLnSpc="1">
              <a:normAutofit fontScale="70000" lnSpcReduction="20000"/>
            </a:bodyPr>
            <a:lstStyle/>
            <a:p>
              <a:pPr algn="ctr"/>
              <a:endParaRPr lang="zh-CN" altLang="en-US" sz="7045" dirty="0">
                <a:solidFill>
                  <a:schemeClr val="bg1"/>
                </a:solidFill>
              </a:endParaRPr>
            </a:p>
          </p:txBody>
        </p:sp>
        <p:sp>
          <p:nvSpPr>
            <p:cNvPr id="4" name="文本框 3"/>
            <p:cNvSpPr txBox="1"/>
            <p:nvPr>
              <p:custDataLst>
                <p:tags r:id="rId3"/>
              </p:custDataLst>
            </p:nvPr>
          </p:nvSpPr>
          <p:spPr>
            <a:xfrm>
              <a:off x="1576956" y="3423373"/>
              <a:ext cx="1960813" cy="456873"/>
            </a:xfrm>
            <a:custGeom>
              <a:avLst/>
              <a:gdLst/>
              <a:ahLst/>
              <a:cxnLst/>
              <a:rect l="l" t="t" r="r" b="b"/>
              <a:pathLst>
                <a:path w="4548187" h="456873">
                  <a:moveTo>
                    <a:pt x="4048752" y="0"/>
                  </a:moveTo>
                  <a:lnTo>
                    <a:pt x="4428623" y="0"/>
                  </a:lnTo>
                  <a:lnTo>
                    <a:pt x="4465588" y="22220"/>
                  </a:lnTo>
                  <a:cubicBezTo>
                    <a:pt x="4484340" y="37054"/>
                    <a:pt x="4499768" y="53449"/>
                    <a:pt x="4511873" y="71408"/>
                  </a:cubicBezTo>
                  <a:cubicBezTo>
                    <a:pt x="4536082" y="107325"/>
                    <a:pt x="4548187" y="148700"/>
                    <a:pt x="4548187" y="195531"/>
                  </a:cubicBezTo>
                  <a:cubicBezTo>
                    <a:pt x="4548187" y="241965"/>
                    <a:pt x="4534892" y="285721"/>
                    <a:pt x="4508301" y="326797"/>
                  </a:cubicBezTo>
                  <a:cubicBezTo>
                    <a:pt x="4481710" y="367874"/>
                    <a:pt x="4443511" y="399822"/>
                    <a:pt x="4393704" y="422643"/>
                  </a:cubicBezTo>
                  <a:cubicBezTo>
                    <a:pt x="4343896" y="445463"/>
                    <a:pt x="4287837" y="456873"/>
                    <a:pt x="4225528" y="456873"/>
                  </a:cubicBezTo>
                  <a:cubicBezTo>
                    <a:pt x="4146550" y="456873"/>
                    <a:pt x="4080371" y="445364"/>
                    <a:pt x="4026991" y="422345"/>
                  </a:cubicBezTo>
                  <a:cubicBezTo>
                    <a:pt x="3973611" y="399326"/>
                    <a:pt x="3931741" y="364699"/>
                    <a:pt x="3901380" y="318463"/>
                  </a:cubicBezTo>
                  <a:cubicBezTo>
                    <a:pt x="3871019" y="272227"/>
                    <a:pt x="3855045" y="219939"/>
                    <a:pt x="3853457" y="161598"/>
                  </a:cubicBezTo>
                  <a:lnTo>
                    <a:pt x="3962400" y="152073"/>
                  </a:lnTo>
                  <a:cubicBezTo>
                    <a:pt x="3967559" y="195729"/>
                    <a:pt x="3979565" y="231547"/>
                    <a:pt x="3998416" y="259527"/>
                  </a:cubicBezTo>
                  <a:cubicBezTo>
                    <a:pt x="4017268" y="287507"/>
                    <a:pt x="4046537" y="310128"/>
                    <a:pt x="4086225" y="327393"/>
                  </a:cubicBezTo>
                  <a:cubicBezTo>
                    <a:pt x="4125912" y="344657"/>
                    <a:pt x="4170560" y="353289"/>
                    <a:pt x="4220170" y="353289"/>
                  </a:cubicBezTo>
                  <a:cubicBezTo>
                    <a:pt x="4264223" y="353289"/>
                    <a:pt x="4303117" y="346740"/>
                    <a:pt x="4336851" y="333643"/>
                  </a:cubicBezTo>
                  <a:cubicBezTo>
                    <a:pt x="4370585" y="320546"/>
                    <a:pt x="4395688" y="302588"/>
                    <a:pt x="4412159" y="279768"/>
                  </a:cubicBezTo>
                  <a:cubicBezTo>
                    <a:pt x="4428628" y="256947"/>
                    <a:pt x="4436864" y="232043"/>
                    <a:pt x="4436864" y="205056"/>
                  </a:cubicBezTo>
                  <a:cubicBezTo>
                    <a:pt x="4436864" y="177671"/>
                    <a:pt x="4428926" y="153760"/>
                    <a:pt x="4413051" y="133321"/>
                  </a:cubicBezTo>
                  <a:cubicBezTo>
                    <a:pt x="4397176" y="112882"/>
                    <a:pt x="4370983" y="95717"/>
                    <a:pt x="4334470" y="81826"/>
                  </a:cubicBezTo>
                  <a:cubicBezTo>
                    <a:pt x="4311054" y="72698"/>
                    <a:pt x="4259262" y="58510"/>
                    <a:pt x="4179093" y="39261"/>
                  </a:cubicBezTo>
                  <a:cubicBezTo>
                    <a:pt x="4139009" y="29637"/>
                    <a:pt x="4104927" y="20286"/>
                    <a:pt x="4076848" y="11207"/>
                  </a:cubicBezTo>
                  <a:close/>
                  <a:moveTo>
                    <a:pt x="3078360" y="0"/>
                  </a:moveTo>
                  <a:lnTo>
                    <a:pt x="3193851" y="0"/>
                  </a:lnTo>
                  <a:lnTo>
                    <a:pt x="3193851" y="2054"/>
                  </a:lnTo>
                  <a:lnTo>
                    <a:pt x="3195908" y="0"/>
                  </a:lnTo>
                  <a:lnTo>
                    <a:pt x="3474469" y="0"/>
                  </a:lnTo>
                  <a:lnTo>
                    <a:pt x="3799879" y="441990"/>
                  </a:lnTo>
                  <a:lnTo>
                    <a:pt x="3647479" y="441990"/>
                  </a:lnTo>
                  <a:lnTo>
                    <a:pt x="3336726" y="268"/>
                  </a:lnTo>
                  <a:lnTo>
                    <a:pt x="3193851" y="139571"/>
                  </a:lnTo>
                  <a:lnTo>
                    <a:pt x="3193851" y="441990"/>
                  </a:lnTo>
                  <a:lnTo>
                    <a:pt x="3078360" y="441990"/>
                  </a:lnTo>
                  <a:close/>
                  <a:moveTo>
                    <a:pt x="2479324" y="0"/>
                  </a:moveTo>
                  <a:lnTo>
                    <a:pt x="2612256" y="0"/>
                  </a:lnTo>
                  <a:lnTo>
                    <a:pt x="2782490" y="254467"/>
                  </a:lnTo>
                  <a:lnTo>
                    <a:pt x="2782490" y="0"/>
                  </a:lnTo>
                  <a:lnTo>
                    <a:pt x="2893218" y="0"/>
                  </a:lnTo>
                  <a:lnTo>
                    <a:pt x="2893218" y="441990"/>
                  </a:lnTo>
                  <a:lnTo>
                    <a:pt x="2774751" y="441990"/>
                  </a:lnTo>
                  <a:close/>
                  <a:moveTo>
                    <a:pt x="2205632" y="0"/>
                  </a:moveTo>
                  <a:lnTo>
                    <a:pt x="2316360" y="0"/>
                  </a:lnTo>
                  <a:lnTo>
                    <a:pt x="2316360" y="441990"/>
                  </a:lnTo>
                  <a:lnTo>
                    <a:pt x="2205632" y="441990"/>
                  </a:lnTo>
                  <a:close/>
                  <a:moveTo>
                    <a:pt x="1471094" y="0"/>
                  </a:moveTo>
                  <a:lnTo>
                    <a:pt x="1584476" y="0"/>
                  </a:lnTo>
                  <a:lnTo>
                    <a:pt x="1553170" y="83612"/>
                  </a:lnTo>
                  <a:lnTo>
                    <a:pt x="1849040" y="83612"/>
                  </a:lnTo>
                  <a:lnTo>
                    <a:pt x="1817531" y="0"/>
                  </a:lnTo>
                  <a:lnTo>
                    <a:pt x="1937226" y="0"/>
                  </a:lnTo>
                  <a:lnTo>
                    <a:pt x="2118122" y="441990"/>
                  </a:lnTo>
                  <a:lnTo>
                    <a:pt x="1986557" y="441990"/>
                  </a:lnTo>
                  <a:lnTo>
                    <a:pt x="1884759" y="177671"/>
                  </a:lnTo>
                  <a:lnTo>
                    <a:pt x="1519833" y="177671"/>
                  </a:lnTo>
                  <a:lnTo>
                    <a:pt x="1423987" y="441990"/>
                  </a:lnTo>
                  <a:lnTo>
                    <a:pt x="1301353" y="441990"/>
                  </a:lnTo>
                  <a:close/>
                  <a:moveTo>
                    <a:pt x="524470" y="0"/>
                  </a:moveTo>
                  <a:lnTo>
                    <a:pt x="1209079" y="0"/>
                  </a:lnTo>
                  <a:lnTo>
                    <a:pt x="1209079" y="441990"/>
                  </a:lnTo>
                  <a:lnTo>
                    <a:pt x="1093589" y="441990"/>
                  </a:lnTo>
                  <a:lnTo>
                    <a:pt x="1093589" y="30629"/>
                  </a:lnTo>
                  <a:lnTo>
                    <a:pt x="639961" y="30629"/>
                  </a:lnTo>
                  <a:lnTo>
                    <a:pt x="639961" y="441990"/>
                  </a:lnTo>
                  <a:lnTo>
                    <a:pt x="524470" y="441990"/>
                  </a:lnTo>
                  <a:close/>
                  <a:moveTo>
                    <a:pt x="0" y="0"/>
                  </a:moveTo>
                  <a:lnTo>
                    <a:pt x="115491" y="0"/>
                  </a:lnTo>
                  <a:lnTo>
                    <a:pt x="115491" y="441990"/>
                  </a:lnTo>
                  <a:lnTo>
                    <a:pt x="0" y="441990"/>
                  </a:lnTo>
                  <a:close/>
                </a:path>
              </a:pathLst>
            </a:custGeom>
            <a:solidFill>
              <a:schemeClr val="bg1"/>
            </a:solidFill>
            <a:ln>
              <a:noFill/>
            </a:ln>
            <a:effectLst/>
          </p:spPr>
          <p:txBody>
            <a:bodyPr rot="0" spcFirstLastPara="0" vertOverflow="overflow" horzOverflow="overflow" vert="horz" wrap="square" lIns="67101" tIns="33550" rIns="67101" bIns="33550" numCol="1" spcCol="0" rtlCol="0" fromWordArt="0" anchor="t" anchorCtr="0" forceAA="0" compatLnSpc="1">
              <a:normAutofit fontScale="77500" lnSpcReduction="20000"/>
            </a:bodyPr>
            <a:lstStyle/>
            <a:p>
              <a:pPr algn="ctr"/>
              <a:endParaRPr lang="zh-CN" altLang="en-US" sz="7045" dirty="0"/>
            </a:p>
          </p:txBody>
        </p:sp>
        <p:sp>
          <p:nvSpPr>
            <p:cNvPr id="5" name="矩形 4"/>
            <p:cNvSpPr/>
            <p:nvPr>
              <p:custDataLst>
                <p:tags r:id="rId4"/>
              </p:custDataLst>
            </p:nvPr>
          </p:nvSpPr>
          <p:spPr>
            <a:xfrm>
              <a:off x="3710824" y="2977753"/>
              <a:ext cx="92394" cy="442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a:bodyPr>
            <a:lstStyle/>
            <a:p>
              <a:pPr algn="ctr"/>
              <a:endParaRPr lang="zh-CN" altLang="en-US" sz="1320"/>
            </a:p>
          </p:txBody>
        </p:sp>
        <p:sp>
          <p:nvSpPr>
            <p:cNvPr id="6" name="矩形 5"/>
            <p:cNvSpPr/>
            <p:nvPr>
              <p:custDataLst>
                <p:tags r:id="rId5"/>
              </p:custDataLst>
            </p:nvPr>
          </p:nvSpPr>
          <p:spPr>
            <a:xfrm>
              <a:off x="3710824" y="3420665"/>
              <a:ext cx="92394"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fontScale="70000" lnSpcReduction="20000"/>
            </a:bodyPr>
            <a:lstStyle/>
            <a:p>
              <a:pPr algn="ctr"/>
              <a:endParaRPr lang="zh-CN" altLang="en-US" sz="1320"/>
            </a:p>
          </p:txBody>
        </p:sp>
        <p:sp>
          <p:nvSpPr>
            <p:cNvPr id="7" name="矩形 6"/>
            <p:cNvSpPr/>
            <p:nvPr>
              <p:custDataLst>
                <p:tags r:id="rId6"/>
              </p:custDataLst>
            </p:nvPr>
          </p:nvSpPr>
          <p:spPr>
            <a:xfrm>
              <a:off x="3710824" y="3739602"/>
              <a:ext cx="92394" cy="140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fontScale="92500" lnSpcReduction="20000"/>
            </a:bodyPr>
            <a:lstStyle/>
            <a:p>
              <a:pPr algn="ctr"/>
              <a:endParaRPr lang="zh-CN" altLang="en-US" sz="1320"/>
            </a:p>
          </p:txBody>
        </p:sp>
      </p:grpSp>
    </p:spTree>
    <p:custDataLst>
      <p:tags r:id="rId7"/>
    </p:custDataLst>
  </p:cSld>
  <p:clrMapOvr>
    <a:masterClrMapping/>
  </p:clrMapOvr>
  <p:transition>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1"/>
            </p:custDataLst>
          </p:nvPr>
        </p:nvSpPr>
        <p:spPr>
          <a:xfrm>
            <a:off x="4477392" y="1005840"/>
            <a:ext cx="3237216" cy="1498476"/>
          </a:xfrm>
          <a:prstGeom prst="rect">
            <a:avLst/>
          </a:prstGeom>
        </p:spPr>
        <p:txBody>
          <a:bodyPr wrap="square" anchor="ctr" anchorCtr="0">
            <a:normAutofit/>
          </a:bodyPr>
          <a:lstStyle/>
          <a:p>
            <a:pPr algn="ctr"/>
            <a:r>
              <a:rPr lang="en-US" altLang="zh-CN" sz="7200" b="1" smtClean="0">
                <a:solidFill>
                  <a:srgbClr val="FFC543"/>
                </a:solidFill>
              </a:rPr>
              <a:t>PART1</a:t>
            </a:r>
            <a:endParaRPr lang="en-US" altLang="zh-CN" sz="7200" b="1" smtClean="0">
              <a:solidFill>
                <a:srgbClr val="FFC543"/>
              </a:solidFill>
            </a:endParaRPr>
          </a:p>
        </p:txBody>
      </p:sp>
      <p:sp>
        <p:nvSpPr>
          <p:cNvPr id="4" name="标题 3"/>
          <p:cNvSpPr>
            <a:spLocks noGrp="1"/>
          </p:cNvSpPr>
          <p:nvPr>
            <p:ph type="title"/>
            <p:custDataLst>
              <p:tags r:id="rId2"/>
            </p:custDataLst>
          </p:nvPr>
        </p:nvSpPr>
        <p:spPr/>
        <p:txBody>
          <a:bodyPr/>
          <a:lstStyle/>
          <a:p>
            <a:r>
              <a:rPr lang="zh-CN" altLang="en-US" dirty="0"/>
              <a:t>阿里云及阿里云大学介绍</a:t>
            </a:r>
            <a:endParaRPr lang="zh-CN" altLang="en-US" dirty="0"/>
          </a:p>
        </p:txBody>
      </p:sp>
    </p:spTree>
    <p:custDataLst>
      <p:tags r:id="rId3"/>
    </p:custDataLst>
  </p:cSld>
  <p:clrMapOvr>
    <a:masterClrMapping/>
  </p:clrMapOvr>
  <p:transition>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a:hlinkClick r:id="rId1"/>
          </p:cNvPr>
          <p:cNvPicPr>
            <a:picLocks noChangeAspect="1"/>
          </p:cNvPicPr>
          <p:nvPr/>
        </p:nvPicPr>
        <p:blipFill>
          <a:blip r:embed="rId2"/>
          <a:stretch>
            <a:fillRect/>
          </a:stretch>
        </p:blipFill>
        <p:spPr>
          <a:xfrm>
            <a:off x="1585595" y="1138555"/>
            <a:ext cx="9163050" cy="5059680"/>
          </a:xfrm>
          <a:prstGeom prst="rect">
            <a:avLst/>
          </a:prstGeom>
        </p:spPr>
      </p:pic>
      <p:sp>
        <p:nvSpPr>
          <p:cNvPr id="9" name="文本框 8"/>
          <p:cNvSpPr txBox="1"/>
          <p:nvPr>
            <p:custDataLst>
              <p:tags r:id="rId3"/>
            </p:custDataLst>
          </p:nvPr>
        </p:nvSpPr>
        <p:spPr>
          <a:xfrm>
            <a:off x="838800" y="364562"/>
            <a:ext cx="10515600" cy="864000"/>
          </a:xfrm>
          <a:prstGeom prst="rect">
            <a:avLst/>
          </a:prstGeom>
        </p:spPr>
        <p:txBody>
          <a:bodyPr vert="horz" wrap="square" lIns="67101" tIns="33550" rIns="67101" bIns="33550" rtlCol="0" anchor="ctr" anchorCtr="0">
            <a:normAutofit/>
          </a:bodyPr>
          <a:lstStyle>
            <a:lvl1pPr algn="ctr" defTabSz="525145">
              <a:lnSpc>
                <a:spcPct val="90000"/>
              </a:lnSpc>
              <a:spcBef>
                <a:spcPct val="0"/>
              </a:spcBef>
              <a:buNone/>
              <a:defRPr sz="2800">
                <a:solidFill>
                  <a:schemeClr val="accent1"/>
                </a:solidFill>
                <a:latin typeface="+mj-lt"/>
                <a:ea typeface="+mj-ea"/>
                <a:cs typeface="+mj-cs"/>
              </a:defRPr>
            </a:lvl1pPr>
          </a:lstStyle>
          <a:p>
            <a:pPr algn="l"/>
            <a:r>
              <a:rPr lang="zh-CN" altLang="en-US" sz="3600" dirty="0"/>
              <a:t>关于阿里云（视频）</a:t>
            </a:r>
            <a:endParaRPr lang="zh-CN" altLang="en-US" sz="3600" dirty="0"/>
          </a:p>
        </p:txBody>
      </p:sp>
    </p:spTree>
    <p:custDataLst>
      <p:tags r:id="rId4"/>
    </p:custDataLst>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3728720" y="5015230"/>
            <a:ext cx="4734560" cy="0"/>
          </a:xfrm>
          <a:prstGeom prst="line">
            <a:avLst/>
          </a:prstGeom>
          <a:solidFill>
            <a:schemeClr val="accent1"/>
          </a:solid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2"/>
            </p:custDataLst>
          </p:nvPr>
        </p:nvSpPr>
        <p:spPr>
          <a:xfrm>
            <a:off x="838800" y="364562"/>
            <a:ext cx="10515600" cy="864000"/>
          </a:xfrm>
          <a:prstGeom prst="rect">
            <a:avLst/>
          </a:prstGeom>
        </p:spPr>
        <p:txBody>
          <a:bodyPr vert="horz" wrap="square" lIns="67101" tIns="33550" rIns="67101" bIns="33550" rtlCol="0" anchor="ctr" anchorCtr="0">
            <a:normAutofit/>
          </a:bodyPr>
          <a:lstStyle>
            <a:lvl1pPr algn="ctr" defTabSz="525145">
              <a:lnSpc>
                <a:spcPct val="90000"/>
              </a:lnSpc>
              <a:spcBef>
                <a:spcPct val="0"/>
              </a:spcBef>
              <a:buNone/>
              <a:defRPr sz="2800">
                <a:solidFill>
                  <a:schemeClr val="accent1"/>
                </a:solidFill>
                <a:latin typeface="+mj-lt"/>
                <a:ea typeface="+mj-ea"/>
                <a:cs typeface="+mj-cs"/>
              </a:defRPr>
            </a:lvl1pPr>
          </a:lstStyle>
          <a:p>
            <a:pPr algn="l"/>
            <a:r>
              <a:rPr lang="zh-CN" altLang="en-US" sz="3600" dirty="0"/>
              <a:t>关于阿里云</a:t>
            </a:r>
            <a:endParaRPr lang="zh-CN" altLang="en-US" sz="3600" dirty="0"/>
          </a:p>
        </p:txBody>
      </p:sp>
      <p:sp>
        <p:nvSpPr>
          <p:cNvPr id="10" name="矩形 9"/>
          <p:cNvSpPr/>
          <p:nvPr>
            <p:custDataLst>
              <p:tags r:id="rId3"/>
            </p:custDataLst>
          </p:nvPr>
        </p:nvSpPr>
        <p:spPr>
          <a:xfrm>
            <a:off x="1128937" y="5473225"/>
            <a:ext cx="9934127" cy="854642"/>
          </a:xfrm>
          <a:prstGeom prst="rect">
            <a:avLst/>
          </a:prstGeom>
        </p:spPr>
        <p:txBody>
          <a:bodyPr wrap="square">
            <a:noAutofit/>
          </a:bodyPr>
          <a:lstStyle/>
          <a:p>
            <a:pPr algn="l">
              <a:lnSpc>
                <a:spcPct val="130000"/>
              </a:lnSpc>
            </a:pPr>
            <a:r>
              <a:rPr lang="zh-CN" altLang="en-US" sz="1600" b="1" dirty="0">
                <a:solidFill>
                  <a:schemeClr val="tx1">
                    <a:lumMod val="50000"/>
                  </a:schemeClr>
                </a:solidFill>
                <a:latin typeface="微软雅黑" panose="020B0503020204020204" charset="-122"/>
                <a:ea typeface="微软雅黑" panose="020B0503020204020204" charset="-122"/>
              </a:rPr>
              <a:t>根据 Gartner 最新市场份额研究数据[1]显示，阿里云已成为全球前三大公共云服务提供商。</a:t>
            </a:r>
            <a:endParaRPr lang="zh-CN" altLang="en-US" sz="1600" b="1" dirty="0">
              <a:solidFill>
                <a:schemeClr val="tx1">
                  <a:lumMod val="50000"/>
                </a:schemeClr>
              </a:solidFill>
              <a:latin typeface="微软雅黑" panose="020B0503020204020204" charset="-122"/>
              <a:ea typeface="微软雅黑" panose="020B0503020204020204" charset="-122"/>
            </a:endParaRPr>
          </a:p>
          <a:p>
            <a:pPr algn="l">
              <a:lnSpc>
                <a:spcPct val="130000"/>
              </a:lnSpc>
            </a:pPr>
            <a:r>
              <a:rPr lang="zh-CN" altLang="en-US" sz="1300" dirty="0">
                <a:solidFill>
                  <a:schemeClr val="tx1">
                    <a:lumMod val="50000"/>
                  </a:schemeClr>
                </a:solidFill>
                <a:latin typeface="微软雅黑" panose="020B0503020204020204" charset="-122"/>
                <a:ea typeface="微软雅黑" panose="020B0503020204020204" charset="-122"/>
                <a:sym typeface="+mn-ea"/>
              </a:rPr>
              <a:t>[1]</a:t>
            </a:r>
            <a:r>
              <a:rPr lang="zh-CN" altLang="en-US" sz="1300" dirty="0">
                <a:solidFill>
                  <a:schemeClr val="tx1">
                    <a:lumMod val="50000"/>
                  </a:schemeClr>
                </a:solidFill>
                <a:latin typeface="微软雅黑" panose="020B0503020204020204" charset="-122"/>
                <a:ea typeface="微软雅黑" panose="020B0503020204020204" charset="-122"/>
              </a:rPr>
              <a:t>来源：Gartner, "Market Share: Public Cloud Services, Worldwide, 2016”, 19 September 2017。 了解更多分析师报告&gt;&gt;</a:t>
            </a:r>
            <a:endParaRPr lang="zh-CN" altLang="en-US" sz="1300" dirty="0">
              <a:solidFill>
                <a:schemeClr val="tx1">
                  <a:lumMod val="50000"/>
                </a:schemeClr>
              </a:solidFill>
              <a:latin typeface="微软雅黑" panose="020B0503020204020204" charset="-122"/>
              <a:ea typeface="微软雅黑" panose="020B0503020204020204" charset="-122"/>
            </a:endParaRPr>
          </a:p>
        </p:txBody>
      </p:sp>
      <p:sp>
        <p:nvSpPr>
          <p:cNvPr id="5" name="圆角矩形 4"/>
          <p:cNvSpPr/>
          <p:nvPr/>
        </p:nvSpPr>
        <p:spPr>
          <a:xfrm>
            <a:off x="1718310" y="1252220"/>
            <a:ext cx="9096375" cy="35483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4"/>
          <a:srcRect t="12691"/>
          <a:stretch>
            <a:fillRect/>
          </a:stretch>
        </p:blipFill>
        <p:spPr>
          <a:xfrm>
            <a:off x="2007870" y="1453515"/>
            <a:ext cx="8406765" cy="3126740"/>
          </a:xfrm>
          <a:prstGeom prst="rect">
            <a:avLst/>
          </a:prstGeom>
        </p:spPr>
      </p:pic>
    </p:spTree>
    <p:custDataLst>
      <p:tags r:id="rId5"/>
    </p:custDataLst>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custDataLst>
              <p:tags r:id="rId1"/>
            </p:custDataLst>
          </p:nvPr>
        </p:nvGrpSpPr>
        <p:grpSpPr>
          <a:xfrm>
            <a:off x="882650" y="1962150"/>
            <a:ext cx="4794250" cy="3355975"/>
            <a:chOff x="4162130" y="1331529"/>
            <a:chExt cx="3850421" cy="2410617"/>
          </a:xfrm>
        </p:grpSpPr>
        <p:pic>
          <p:nvPicPr>
            <p:cNvPr id="2" name="Picture 3"/>
            <p:cNvPicPr>
              <a:picLocks noChangeAspect="1" noChangeArrowheads="1"/>
            </p:cNvPicPr>
            <p:nvPr>
              <p:custDataLst>
                <p:tags r:id="rId2"/>
              </p:custDataLst>
            </p:nvPr>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7186" r="5670" b="7891"/>
            <a:stretch>
              <a:fillRect/>
            </a:stretch>
          </p:blipFill>
          <p:spPr bwMode="auto">
            <a:xfrm>
              <a:off x="4162131" y="1333222"/>
              <a:ext cx="1973084" cy="1191413"/>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3" name="Picture 4"/>
            <p:cNvPicPr>
              <a:picLocks noChangeAspect="1" noChangeArrowheads="1"/>
            </p:cNvPicPr>
            <p:nvPr>
              <p:custDataLst>
                <p:tags r:id="rId5"/>
              </p:custDataLst>
            </p:nvPr>
          </p:nvPicPr>
          <p:blipFill rotWithShape="1">
            <a:blip r:embed="rId6"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b="7880"/>
            <a:stretch>
              <a:fillRect/>
            </a:stretch>
          </p:blipFill>
          <p:spPr bwMode="auto">
            <a:xfrm>
              <a:off x="6169558" y="1331529"/>
              <a:ext cx="1842991" cy="1193107"/>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5"/>
            <p:cNvPicPr>
              <a:picLocks noChangeAspect="1" noChangeArrowheads="1"/>
            </p:cNvPicPr>
            <p:nvPr>
              <p:custDataLst>
                <p:tags r:id="rId8"/>
              </p:custDataLst>
            </p:nvPr>
          </p:nvPicPr>
          <p:blipFill rotWithShape="1">
            <a:blip r:embed="rId9" cstate="print">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val="0"/>
                </a:ext>
              </a:extLst>
            </a:blip>
            <a:srcRect b="8997"/>
            <a:stretch>
              <a:fillRect/>
            </a:stretch>
          </p:blipFill>
          <p:spPr bwMode="auto">
            <a:xfrm>
              <a:off x="4162130" y="2555884"/>
              <a:ext cx="1973084" cy="1186261"/>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2"/>
            <p:cNvPicPr>
              <a:picLocks noChangeAspect="1" noChangeArrowheads="1"/>
            </p:cNvPicPr>
            <p:nvPr>
              <p:custDataLst>
                <p:tags r:id="rId11"/>
              </p:custDataLst>
            </p:nvPr>
          </p:nvPicPr>
          <p:blipFill rotWithShape="1">
            <a:blip r:embed="rId12" cstate="print">
              <a:extLst>
                <a:ext uri="{BEBA8EAE-BF5A-486C-A8C5-ECC9F3942E4B}">
                  <a14:imgProps xmlns:a14="http://schemas.microsoft.com/office/drawing/2010/main">
                    <a14:imgLayer r:embed="rId13">
                      <a14:imgEffect>
                        <a14:saturation sat="66000"/>
                      </a14:imgEffect>
                    </a14:imgLayer>
                  </a14:imgProps>
                </a:ext>
                <a:ext uri="{28A0092B-C50C-407E-A947-70E740481C1C}">
                  <a14:useLocalDpi xmlns:a14="http://schemas.microsoft.com/office/drawing/2010/main" val="0"/>
                </a:ext>
              </a:extLst>
            </a:blip>
            <a:srcRect l="16518" t="19656" r="7769" b="9412"/>
            <a:stretch>
              <a:fillRect/>
            </a:stretch>
          </p:blipFill>
          <p:spPr bwMode="auto">
            <a:xfrm>
              <a:off x="6169560" y="2555884"/>
              <a:ext cx="1842991" cy="1186262"/>
            </a:xfrm>
            <a:prstGeom prst="rect">
              <a:avLst/>
            </a:prstGeom>
            <a:noFill/>
            <a:ln w="9525">
              <a:solidFill>
                <a:schemeClr val="bg1">
                  <a:lumMod val="75000"/>
                </a:schemeClr>
              </a:solidFill>
              <a:miter lim="800000"/>
              <a:headEnd/>
              <a:tailEnd/>
            </a:ln>
          </p:spPr>
        </p:pic>
      </p:grpSp>
      <p:sp>
        <p:nvSpPr>
          <p:cNvPr id="8" name="矩形 7"/>
          <p:cNvSpPr/>
          <p:nvPr>
            <p:custDataLst>
              <p:tags r:id="rId14"/>
            </p:custDataLst>
          </p:nvPr>
        </p:nvSpPr>
        <p:spPr>
          <a:xfrm>
            <a:off x="6976467" y="1714728"/>
            <a:ext cx="3980966" cy="850508"/>
          </a:xfrm>
          <a:prstGeom prst="rect">
            <a:avLst/>
          </a:prstGeom>
        </p:spPr>
        <p:txBody>
          <a:bodyPr wrap="square">
            <a:noAutofit/>
          </a:bodyPr>
          <a:lstStyle/>
          <a:p>
            <a:pPr fontAlgn="auto">
              <a:lnSpc>
                <a:spcPct val="150000"/>
              </a:lnSpc>
            </a:pPr>
            <a:r>
              <a:rPr lang="en-US" altLang="zh-CN" sz="1300" dirty="0">
                <a:solidFill>
                  <a:schemeClr val="tx1">
                    <a:lumMod val="50000"/>
                  </a:schemeClr>
                </a:solidFill>
                <a:latin typeface="微软雅黑" panose="020B0503020204020204" charset="-122"/>
                <a:ea typeface="微软雅黑" panose="020B0503020204020204" charset="-122"/>
              </a:rPr>
              <a:t>阿里云是全球领先的云计算及人工智能科技公司，为200多个国家和地区的企业、开发者和政府机构提供服务。</a:t>
            </a:r>
            <a:endParaRPr lang="en-US" altLang="zh-CN" sz="1300" dirty="0">
              <a:solidFill>
                <a:schemeClr val="tx1">
                  <a:lumMod val="50000"/>
                </a:schemeClr>
              </a:solidFill>
              <a:latin typeface="微软雅黑" panose="020B0503020204020204" charset="-122"/>
              <a:ea typeface="微软雅黑" panose="020B0503020204020204" charset="-122"/>
            </a:endParaRPr>
          </a:p>
        </p:txBody>
      </p:sp>
      <p:sp>
        <p:nvSpPr>
          <p:cNvPr id="10" name="椭圆 9"/>
          <p:cNvSpPr/>
          <p:nvPr>
            <p:custDataLst>
              <p:tags r:id="rId15"/>
            </p:custDataLst>
          </p:nvPr>
        </p:nvSpPr>
        <p:spPr>
          <a:xfrm>
            <a:off x="6030005" y="1754191"/>
            <a:ext cx="758753" cy="7587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400">
              <a:solidFill>
                <a:schemeClr val="tx1">
                  <a:lumMod val="50000"/>
                </a:schemeClr>
              </a:solidFill>
              <a:latin typeface="微软雅黑" panose="020B0503020204020204" charset="-122"/>
              <a:ea typeface="微软雅黑" panose="020B0503020204020204" charset="-122"/>
            </a:endParaRPr>
          </a:p>
        </p:txBody>
      </p:sp>
      <p:grpSp>
        <p:nvGrpSpPr>
          <p:cNvPr id="37" name="组合 36"/>
          <p:cNvGrpSpPr/>
          <p:nvPr>
            <p:custDataLst>
              <p:tags r:id="rId16"/>
            </p:custDataLst>
          </p:nvPr>
        </p:nvGrpSpPr>
        <p:grpSpPr>
          <a:xfrm>
            <a:off x="6184758" y="1905867"/>
            <a:ext cx="449249" cy="455400"/>
            <a:chOff x="371002" y="5834019"/>
            <a:chExt cx="405440" cy="410992"/>
          </a:xfrm>
        </p:grpSpPr>
        <p:sp>
          <p:nvSpPr>
            <p:cNvPr id="12" name="Freeform 22"/>
            <p:cNvSpPr/>
            <p:nvPr>
              <p:custDataLst>
                <p:tags r:id="rId17"/>
              </p:custDataLst>
            </p:nvPr>
          </p:nvSpPr>
          <p:spPr bwMode="auto">
            <a:xfrm flipH="1">
              <a:off x="630650" y="6107550"/>
              <a:ext cx="138849" cy="131907"/>
            </a:xfrm>
            <a:custGeom>
              <a:avLst/>
              <a:gdLst>
                <a:gd name="T0" fmla="*/ 14 w 100"/>
                <a:gd name="T1" fmla="*/ 95 h 95"/>
                <a:gd name="T2" fmla="*/ 0 w 100"/>
                <a:gd name="T3" fmla="*/ 80 h 95"/>
                <a:gd name="T4" fmla="*/ 85 w 100"/>
                <a:gd name="T5" fmla="*/ 0 h 95"/>
                <a:gd name="T6" fmla="*/ 100 w 100"/>
                <a:gd name="T7" fmla="*/ 14 h 95"/>
                <a:gd name="T8" fmla="*/ 14 w 100"/>
                <a:gd name="T9" fmla="*/ 95 h 95"/>
              </a:gdLst>
              <a:ahLst/>
              <a:cxnLst>
                <a:cxn ang="0">
                  <a:pos x="T0" y="T1"/>
                </a:cxn>
                <a:cxn ang="0">
                  <a:pos x="T2" y="T3"/>
                </a:cxn>
                <a:cxn ang="0">
                  <a:pos x="T4" y="T5"/>
                </a:cxn>
                <a:cxn ang="0">
                  <a:pos x="T6" y="T7"/>
                </a:cxn>
                <a:cxn ang="0">
                  <a:pos x="T8" y="T9"/>
                </a:cxn>
              </a:cxnLst>
              <a:rect l="0" t="0" r="r" b="b"/>
              <a:pathLst>
                <a:path w="100" h="95">
                  <a:moveTo>
                    <a:pt x="14" y="95"/>
                  </a:moveTo>
                  <a:lnTo>
                    <a:pt x="0" y="80"/>
                  </a:lnTo>
                  <a:lnTo>
                    <a:pt x="85" y="0"/>
                  </a:lnTo>
                  <a:lnTo>
                    <a:pt x="100" y="14"/>
                  </a:lnTo>
                  <a:lnTo>
                    <a:pt x="14" y="9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7101" tIns="33550" rIns="67101" bIns="33550" numCol="1" anchor="t" anchorCtr="0" compatLnSpc="1">
              <a:normAutofit fontScale="30000"/>
            </a:bodyPr>
            <a:lstStyle/>
            <a:p>
              <a:endParaRPr lang="zh-CN" altLang="en-US" sz="1400">
                <a:solidFill>
                  <a:schemeClr val="tx1">
                    <a:lumMod val="50000"/>
                  </a:schemeClr>
                </a:solidFill>
                <a:latin typeface="微软雅黑" panose="020B0503020204020204" charset="-122"/>
                <a:ea typeface="微软雅黑" panose="020B0503020204020204" charset="-122"/>
              </a:endParaRPr>
            </a:p>
          </p:txBody>
        </p:sp>
        <p:sp>
          <p:nvSpPr>
            <p:cNvPr id="13" name="Freeform 23"/>
            <p:cNvSpPr>
              <a:spLocks noEditPoints="1"/>
            </p:cNvSpPr>
            <p:nvPr>
              <p:custDataLst>
                <p:tags r:id="rId18"/>
              </p:custDataLst>
            </p:nvPr>
          </p:nvSpPr>
          <p:spPr bwMode="auto">
            <a:xfrm flipH="1">
              <a:off x="562615" y="6038126"/>
              <a:ext cx="105525" cy="105525"/>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7101" tIns="33550" rIns="67101" bIns="33550" numCol="1" anchor="t" anchorCtr="0" compatLnSpc="1">
              <a:normAutofit/>
            </a:bodyPr>
            <a:lstStyle/>
            <a:p>
              <a:endParaRPr lang="zh-CN" altLang="en-US" sz="1400">
                <a:solidFill>
                  <a:schemeClr val="tx1">
                    <a:lumMod val="50000"/>
                  </a:schemeClr>
                </a:solidFill>
                <a:latin typeface="微软雅黑" panose="020B0503020204020204" charset="-122"/>
                <a:ea typeface="微软雅黑" panose="020B0503020204020204" charset="-122"/>
              </a:endParaRPr>
            </a:p>
          </p:txBody>
        </p:sp>
        <p:sp>
          <p:nvSpPr>
            <p:cNvPr id="14" name="Freeform 24"/>
            <p:cNvSpPr>
              <a:spLocks noEditPoints="1"/>
            </p:cNvSpPr>
            <p:nvPr>
              <p:custDataLst>
                <p:tags r:id="rId19"/>
              </p:custDataLst>
            </p:nvPr>
          </p:nvSpPr>
          <p:spPr bwMode="auto">
            <a:xfrm flipH="1">
              <a:off x="371002" y="5834019"/>
              <a:ext cx="217993" cy="217993"/>
            </a:xfrm>
            <a:custGeom>
              <a:avLst/>
              <a:gdLst>
                <a:gd name="T0" fmla="*/ 32 w 66"/>
                <a:gd name="T1" fmla="*/ 66 h 66"/>
                <a:gd name="T2" fmla="*/ 9 w 66"/>
                <a:gd name="T3" fmla="*/ 57 h 66"/>
                <a:gd name="T4" fmla="*/ 0 w 66"/>
                <a:gd name="T5" fmla="*/ 34 h 66"/>
                <a:gd name="T6" fmla="*/ 9 w 66"/>
                <a:gd name="T7" fmla="*/ 11 h 66"/>
                <a:gd name="T8" fmla="*/ 20 w 66"/>
                <a:gd name="T9" fmla="*/ 0 h 66"/>
                <a:gd name="T10" fmla="*/ 66 w 66"/>
                <a:gd name="T11" fmla="*/ 46 h 66"/>
                <a:gd name="T12" fmla="*/ 55 w 66"/>
                <a:gd name="T13" fmla="*/ 57 h 66"/>
                <a:gd name="T14" fmla="*/ 32 w 66"/>
                <a:gd name="T15" fmla="*/ 66 h 66"/>
                <a:gd name="T16" fmla="*/ 20 w 66"/>
                <a:gd name="T17" fmla="*/ 12 h 66"/>
                <a:gd name="T18" fmla="*/ 15 w 66"/>
                <a:gd name="T19" fmla="*/ 17 h 66"/>
                <a:gd name="T20" fmla="*/ 8 w 66"/>
                <a:gd name="T21" fmla="*/ 34 h 66"/>
                <a:gd name="T22" fmla="*/ 15 w 66"/>
                <a:gd name="T23" fmla="*/ 51 h 66"/>
                <a:gd name="T24" fmla="*/ 32 w 66"/>
                <a:gd name="T25" fmla="*/ 58 h 66"/>
                <a:gd name="T26" fmla="*/ 49 w 66"/>
                <a:gd name="T27" fmla="*/ 51 h 66"/>
                <a:gd name="T28" fmla="*/ 54 w 66"/>
                <a:gd name="T29" fmla="*/ 46 h 66"/>
                <a:gd name="T30" fmla="*/ 20 w 66"/>
                <a:gd name="T31"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2" y="66"/>
                  </a:moveTo>
                  <a:cubicBezTo>
                    <a:pt x="23" y="66"/>
                    <a:pt x="15" y="63"/>
                    <a:pt x="9" y="57"/>
                  </a:cubicBezTo>
                  <a:cubicBezTo>
                    <a:pt x="3" y="51"/>
                    <a:pt x="0" y="43"/>
                    <a:pt x="0" y="34"/>
                  </a:cubicBezTo>
                  <a:cubicBezTo>
                    <a:pt x="0" y="25"/>
                    <a:pt x="3" y="17"/>
                    <a:pt x="9" y="11"/>
                  </a:cubicBezTo>
                  <a:cubicBezTo>
                    <a:pt x="20" y="0"/>
                    <a:pt x="20" y="0"/>
                    <a:pt x="20" y="0"/>
                  </a:cubicBezTo>
                  <a:cubicBezTo>
                    <a:pt x="66" y="46"/>
                    <a:pt x="66" y="46"/>
                    <a:pt x="66" y="46"/>
                  </a:cubicBezTo>
                  <a:cubicBezTo>
                    <a:pt x="55" y="57"/>
                    <a:pt x="55" y="57"/>
                    <a:pt x="55" y="57"/>
                  </a:cubicBezTo>
                  <a:cubicBezTo>
                    <a:pt x="49" y="63"/>
                    <a:pt x="41" y="66"/>
                    <a:pt x="32" y="66"/>
                  </a:cubicBezTo>
                  <a:moveTo>
                    <a:pt x="20" y="12"/>
                  </a:moveTo>
                  <a:cubicBezTo>
                    <a:pt x="15" y="17"/>
                    <a:pt x="15" y="17"/>
                    <a:pt x="15" y="17"/>
                  </a:cubicBezTo>
                  <a:cubicBezTo>
                    <a:pt x="10" y="22"/>
                    <a:pt x="8" y="28"/>
                    <a:pt x="8" y="34"/>
                  </a:cubicBezTo>
                  <a:cubicBezTo>
                    <a:pt x="8" y="40"/>
                    <a:pt x="10" y="46"/>
                    <a:pt x="15" y="51"/>
                  </a:cubicBezTo>
                  <a:cubicBezTo>
                    <a:pt x="20" y="56"/>
                    <a:pt x="26" y="58"/>
                    <a:pt x="32" y="58"/>
                  </a:cubicBezTo>
                  <a:cubicBezTo>
                    <a:pt x="38" y="58"/>
                    <a:pt x="44" y="56"/>
                    <a:pt x="49" y="51"/>
                  </a:cubicBezTo>
                  <a:cubicBezTo>
                    <a:pt x="54" y="46"/>
                    <a:pt x="54" y="46"/>
                    <a:pt x="54" y="46"/>
                  </a:cubicBezTo>
                  <a:lnTo>
                    <a:pt x="20" y="1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7101" tIns="33550" rIns="67101" bIns="33550" numCol="1" anchor="t" anchorCtr="0" compatLnSpc="1">
              <a:noAutofit/>
            </a:bodyPr>
            <a:lstStyle/>
            <a:p>
              <a:endParaRPr lang="zh-CN" altLang="en-US" sz="1200">
                <a:solidFill>
                  <a:schemeClr val="tx1">
                    <a:lumMod val="50000"/>
                  </a:schemeClr>
                </a:solidFill>
                <a:latin typeface="微软雅黑" panose="020B0503020204020204" charset="-122"/>
                <a:ea typeface="微软雅黑" panose="020B0503020204020204" charset="-122"/>
              </a:endParaRPr>
            </a:p>
          </p:txBody>
        </p:sp>
        <p:sp>
          <p:nvSpPr>
            <p:cNvPr id="15" name="Freeform 25"/>
            <p:cNvSpPr/>
            <p:nvPr>
              <p:custDataLst>
                <p:tags r:id="rId20"/>
              </p:custDataLst>
            </p:nvPr>
          </p:nvSpPr>
          <p:spPr bwMode="auto">
            <a:xfrm flipH="1">
              <a:off x="457089" y="5920105"/>
              <a:ext cx="319353" cy="324906"/>
            </a:xfrm>
            <a:custGeom>
              <a:avLst/>
              <a:gdLst>
                <a:gd name="T0" fmla="*/ 0 w 230"/>
                <a:gd name="T1" fmla="*/ 234 h 234"/>
                <a:gd name="T2" fmla="*/ 22 w 230"/>
                <a:gd name="T3" fmla="*/ 49 h 234"/>
                <a:gd name="T4" fmla="*/ 112 w 230"/>
                <a:gd name="T5" fmla="*/ 0 h 234"/>
                <a:gd name="T6" fmla="*/ 121 w 230"/>
                <a:gd name="T7" fmla="*/ 16 h 234"/>
                <a:gd name="T8" fmla="*/ 41 w 230"/>
                <a:gd name="T9" fmla="*/ 61 h 234"/>
                <a:gd name="T10" fmla="*/ 24 w 230"/>
                <a:gd name="T11" fmla="*/ 211 h 234"/>
                <a:gd name="T12" fmla="*/ 185 w 230"/>
                <a:gd name="T13" fmla="*/ 180 h 234"/>
                <a:gd name="T14" fmla="*/ 211 w 230"/>
                <a:gd name="T15" fmla="*/ 111 h 234"/>
                <a:gd name="T16" fmla="*/ 230 w 230"/>
                <a:gd name="T17" fmla="*/ 116 h 234"/>
                <a:gd name="T18" fmla="*/ 199 w 230"/>
                <a:gd name="T19" fmla="*/ 199 h 234"/>
                <a:gd name="T20" fmla="*/ 0 w 230"/>
                <a:gd name="T2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34">
                  <a:moveTo>
                    <a:pt x="0" y="234"/>
                  </a:moveTo>
                  <a:lnTo>
                    <a:pt x="22" y="49"/>
                  </a:lnTo>
                  <a:lnTo>
                    <a:pt x="112" y="0"/>
                  </a:lnTo>
                  <a:lnTo>
                    <a:pt x="121" y="16"/>
                  </a:lnTo>
                  <a:lnTo>
                    <a:pt x="41" y="61"/>
                  </a:lnTo>
                  <a:lnTo>
                    <a:pt x="24" y="211"/>
                  </a:lnTo>
                  <a:lnTo>
                    <a:pt x="185" y="180"/>
                  </a:lnTo>
                  <a:lnTo>
                    <a:pt x="211" y="111"/>
                  </a:lnTo>
                  <a:lnTo>
                    <a:pt x="230" y="116"/>
                  </a:lnTo>
                  <a:lnTo>
                    <a:pt x="199" y="199"/>
                  </a:lnTo>
                  <a:lnTo>
                    <a:pt x="0" y="2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7101" tIns="33550" rIns="67101" bIns="33550" numCol="1" anchor="t" anchorCtr="0" compatLnSpc="1">
              <a:normAutofit/>
            </a:bodyPr>
            <a:lstStyle/>
            <a:p>
              <a:endParaRPr lang="zh-CN" altLang="en-US" sz="1400">
                <a:solidFill>
                  <a:schemeClr val="tx1">
                    <a:lumMod val="50000"/>
                  </a:schemeClr>
                </a:solidFill>
                <a:latin typeface="微软雅黑" panose="020B0503020204020204" charset="-122"/>
                <a:ea typeface="微软雅黑" panose="020B0503020204020204" charset="-122"/>
              </a:endParaRPr>
            </a:p>
          </p:txBody>
        </p:sp>
      </p:grpSp>
      <p:sp>
        <p:nvSpPr>
          <p:cNvPr id="17" name="矩形 16"/>
          <p:cNvSpPr/>
          <p:nvPr>
            <p:custDataLst>
              <p:tags r:id="rId21"/>
            </p:custDataLst>
          </p:nvPr>
        </p:nvSpPr>
        <p:spPr>
          <a:xfrm>
            <a:off x="6976467" y="3241892"/>
            <a:ext cx="3980966" cy="850508"/>
          </a:xfrm>
          <a:prstGeom prst="rect">
            <a:avLst/>
          </a:prstGeom>
        </p:spPr>
        <p:txBody>
          <a:bodyPr wrap="square">
            <a:noAutofit/>
          </a:bodyPr>
          <a:lstStyle/>
          <a:p>
            <a:pPr fontAlgn="auto">
              <a:lnSpc>
                <a:spcPct val="150000"/>
              </a:lnSpc>
            </a:pPr>
            <a:r>
              <a:rPr lang="en-US" altLang="zh-CN" sz="1300" dirty="0">
                <a:solidFill>
                  <a:schemeClr val="tx1">
                    <a:lumMod val="50000"/>
                  </a:schemeClr>
                </a:solidFill>
                <a:latin typeface="微软雅黑" panose="020B0503020204020204" charset="-122"/>
                <a:ea typeface="微软雅黑" panose="020B0503020204020204" charset="-122"/>
              </a:rPr>
              <a:t>阿里云致力于以在线公共服务的方式，提供安全、可靠的计算和数据处理能力，让计算和人工智能成为普惠科技。</a:t>
            </a:r>
            <a:r>
              <a:rPr lang="en-US" altLang="zh-CN" sz="1200" dirty="0">
                <a:solidFill>
                  <a:schemeClr val="tx1">
                    <a:lumMod val="50000"/>
                  </a:schemeClr>
                </a:solidFill>
                <a:latin typeface="微软雅黑" panose="020B0503020204020204" charset="-122"/>
                <a:ea typeface="微软雅黑" panose="020B0503020204020204" charset="-122"/>
              </a:rPr>
              <a:t> </a:t>
            </a:r>
            <a:endParaRPr lang="en-US" altLang="zh-CN" sz="1200" dirty="0">
              <a:solidFill>
                <a:schemeClr val="tx1">
                  <a:lumMod val="50000"/>
                </a:schemeClr>
              </a:solidFill>
              <a:latin typeface="微软雅黑" panose="020B0503020204020204" charset="-122"/>
              <a:ea typeface="微软雅黑" panose="020B0503020204020204" charset="-122"/>
            </a:endParaRPr>
          </a:p>
        </p:txBody>
      </p:sp>
      <p:sp>
        <p:nvSpPr>
          <p:cNvPr id="19" name="椭圆 18"/>
          <p:cNvSpPr/>
          <p:nvPr>
            <p:custDataLst>
              <p:tags r:id="rId22"/>
            </p:custDataLst>
          </p:nvPr>
        </p:nvSpPr>
        <p:spPr>
          <a:xfrm>
            <a:off x="6030005" y="3281355"/>
            <a:ext cx="758753" cy="7587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400">
              <a:solidFill>
                <a:schemeClr val="tx1">
                  <a:lumMod val="50000"/>
                </a:schemeClr>
              </a:solidFill>
              <a:latin typeface="微软雅黑" panose="020B0503020204020204" charset="-122"/>
              <a:ea typeface="微软雅黑" panose="020B0503020204020204" charset="-122"/>
            </a:endParaRPr>
          </a:p>
        </p:txBody>
      </p:sp>
      <p:sp>
        <p:nvSpPr>
          <p:cNvPr id="21" name="Freeform 18"/>
          <p:cNvSpPr/>
          <p:nvPr>
            <p:custDataLst>
              <p:tags r:id="rId23"/>
            </p:custDataLst>
          </p:nvPr>
        </p:nvSpPr>
        <p:spPr bwMode="auto">
          <a:xfrm>
            <a:off x="6234760" y="3701504"/>
            <a:ext cx="349244" cy="189238"/>
          </a:xfrm>
          <a:custGeom>
            <a:avLst/>
            <a:gdLst>
              <a:gd name="T0" fmla="*/ 227 w 227"/>
              <a:gd name="T1" fmla="*/ 123 h 123"/>
              <a:gd name="T2" fmla="*/ 0 w 227"/>
              <a:gd name="T3" fmla="*/ 123 h 123"/>
              <a:gd name="T4" fmla="*/ 0 w 227"/>
              <a:gd name="T5" fmla="*/ 0 h 123"/>
              <a:gd name="T6" fmla="*/ 19 w 227"/>
              <a:gd name="T7" fmla="*/ 0 h 123"/>
              <a:gd name="T8" fmla="*/ 19 w 227"/>
              <a:gd name="T9" fmla="*/ 104 h 123"/>
              <a:gd name="T10" fmla="*/ 208 w 227"/>
              <a:gd name="T11" fmla="*/ 104 h 123"/>
              <a:gd name="T12" fmla="*/ 208 w 227"/>
              <a:gd name="T13" fmla="*/ 0 h 123"/>
              <a:gd name="T14" fmla="*/ 227 w 227"/>
              <a:gd name="T15" fmla="*/ 0 h 123"/>
              <a:gd name="T16" fmla="*/ 227 w 227"/>
              <a:gd name="T17"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123">
                <a:moveTo>
                  <a:pt x="227" y="123"/>
                </a:moveTo>
                <a:lnTo>
                  <a:pt x="0" y="123"/>
                </a:lnTo>
                <a:lnTo>
                  <a:pt x="0" y="0"/>
                </a:lnTo>
                <a:lnTo>
                  <a:pt x="19" y="0"/>
                </a:lnTo>
                <a:lnTo>
                  <a:pt x="19" y="104"/>
                </a:lnTo>
                <a:lnTo>
                  <a:pt x="208" y="104"/>
                </a:lnTo>
                <a:lnTo>
                  <a:pt x="208" y="0"/>
                </a:lnTo>
                <a:lnTo>
                  <a:pt x="227" y="0"/>
                </a:lnTo>
                <a:lnTo>
                  <a:pt x="227" y="12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7101" tIns="33550" rIns="67101" bIns="33550" numCol="1" anchor="t" anchorCtr="0" compatLnSpc="1">
            <a:noAutofit/>
          </a:bodyPr>
          <a:lstStyle/>
          <a:p>
            <a:endParaRPr lang="zh-CN" altLang="en-US" sz="800">
              <a:solidFill>
                <a:schemeClr val="tx1">
                  <a:lumMod val="50000"/>
                </a:schemeClr>
              </a:solidFill>
              <a:latin typeface="微软雅黑" panose="020B0503020204020204" charset="-122"/>
              <a:ea typeface="微软雅黑" panose="020B0503020204020204" charset="-122"/>
            </a:endParaRPr>
          </a:p>
        </p:txBody>
      </p:sp>
      <p:sp>
        <p:nvSpPr>
          <p:cNvPr id="22" name="Freeform 19"/>
          <p:cNvSpPr/>
          <p:nvPr>
            <p:custDataLst>
              <p:tags r:id="rId24"/>
            </p:custDataLst>
          </p:nvPr>
        </p:nvSpPr>
        <p:spPr bwMode="auto">
          <a:xfrm>
            <a:off x="6179372" y="3430725"/>
            <a:ext cx="460016" cy="266164"/>
          </a:xfrm>
          <a:custGeom>
            <a:avLst/>
            <a:gdLst>
              <a:gd name="T0" fmla="*/ 284 w 299"/>
              <a:gd name="T1" fmla="*/ 173 h 173"/>
              <a:gd name="T2" fmla="*/ 149 w 299"/>
              <a:gd name="T3" fmla="*/ 29 h 173"/>
              <a:gd name="T4" fmla="*/ 14 w 299"/>
              <a:gd name="T5" fmla="*/ 173 h 173"/>
              <a:gd name="T6" fmla="*/ 0 w 299"/>
              <a:gd name="T7" fmla="*/ 159 h 173"/>
              <a:gd name="T8" fmla="*/ 149 w 299"/>
              <a:gd name="T9" fmla="*/ 0 h 173"/>
              <a:gd name="T10" fmla="*/ 299 w 299"/>
              <a:gd name="T11" fmla="*/ 159 h 173"/>
              <a:gd name="T12" fmla="*/ 284 w 299"/>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299" h="173">
                <a:moveTo>
                  <a:pt x="284" y="173"/>
                </a:moveTo>
                <a:lnTo>
                  <a:pt x="149" y="29"/>
                </a:lnTo>
                <a:lnTo>
                  <a:pt x="14" y="173"/>
                </a:lnTo>
                <a:lnTo>
                  <a:pt x="0" y="159"/>
                </a:lnTo>
                <a:lnTo>
                  <a:pt x="149" y="0"/>
                </a:lnTo>
                <a:lnTo>
                  <a:pt x="299" y="159"/>
                </a:lnTo>
                <a:lnTo>
                  <a:pt x="284" y="17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7101" tIns="33550" rIns="67101" bIns="33550" numCol="1" anchor="t" anchorCtr="0" compatLnSpc="1">
            <a:noAutofit/>
          </a:bodyPr>
          <a:lstStyle/>
          <a:p>
            <a:endParaRPr lang="zh-CN" altLang="en-US" sz="1400">
              <a:solidFill>
                <a:schemeClr val="tx1">
                  <a:lumMod val="50000"/>
                </a:schemeClr>
              </a:solidFill>
              <a:latin typeface="微软雅黑" panose="020B0503020204020204" charset="-122"/>
              <a:ea typeface="微软雅黑" panose="020B0503020204020204" charset="-122"/>
            </a:endParaRPr>
          </a:p>
        </p:txBody>
      </p:sp>
      <p:sp>
        <p:nvSpPr>
          <p:cNvPr id="23" name="Freeform 20"/>
          <p:cNvSpPr/>
          <p:nvPr>
            <p:custDataLst>
              <p:tags r:id="rId25"/>
            </p:custDataLst>
          </p:nvPr>
        </p:nvSpPr>
        <p:spPr bwMode="auto">
          <a:xfrm>
            <a:off x="6350149" y="3701504"/>
            <a:ext cx="116927" cy="130775"/>
          </a:xfrm>
          <a:custGeom>
            <a:avLst/>
            <a:gdLst>
              <a:gd name="T0" fmla="*/ 76 w 76"/>
              <a:gd name="T1" fmla="*/ 85 h 85"/>
              <a:gd name="T2" fmla="*/ 57 w 76"/>
              <a:gd name="T3" fmla="*/ 85 h 85"/>
              <a:gd name="T4" fmla="*/ 57 w 76"/>
              <a:gd name="T5" fmla="*/ 19 h 85"/>
              <a:gd name="T6" fmla="*/ 19 w 76"/>
              <a:gd name="T7" fmla="*/ 19 h 85"/>
              <a:gd name="T8" fmla="*/ 19 w 76"/>
              <a:gd name="T9" fmla="*/ 85 h 85"/>
              <a:gd name="T10" fmla="*/ 0 w 76"/>
              <a:gd name="T11" fmla="*/ 85 h 85"/>
              <a:gd name="T12" fmla="*/ 0 w 76"/>
              <a:gd name="T13" fmla="*/ 0 h 85"/>
              <a:gd name="T14" fmla="*/ 76 w 76"/>
              <a:gd name="T15" fmla="*/ 0 h 85"/>
              <a:gd name="T16" fmla="*/ 76 w 76"/>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85">
                <a:moveTo>
                  <a:pt x="76" y="85"/>
                </a:moveTo>
                <a:lnTo>
                  <a:pt x="57" y="85"/>
                </a:lnTo>
                <a:lnTo>
                  <a:pt x="57" y="19"/>
                </a:lnTo>
                <a:lnTo>
                  <a:pt x="19" y="19"/>
                </a:lnTo>
                <a:lnTo>
                  <a:pt x="19" y="85"/>
                </a:lnTo>
                <a:lnTo>
                  <a:pt x="0" y="85"/>
                </a:lnTo>
                <a:lnTo>
                  <a:pt x="0" y="0"/>
                </a:lnTo>
                <a:lnTo>
                  <a:pt x="76" y="0"/>
                </a:lnTo>
                <a:lnTo>
                  <a:pt x="76" y="8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7101" tIns="33550" rIns="67101" bIns="33550" numCol="1" anchor="t" anchorCtr="0" compatLnSpc="1">
            <a:normAutofit/>
          </a:bodyPr>
          <a:lstStyle/>
          <a:p>
            <a:endParaRPr lang="zh-CN" altLang="en-US" sz="1400">
              <a:solidFill>
                <a:schemeClr val="tx1">
                  <a:lumMod val="50000"/>
                </a:schemeClr>
              </a:solidFill>
              <a:latin typeface="微软雅黑" panose="020B0503020204020204" charset="-122"/>
              <a:ea typeface="微软雅黑" panose="020B0503020204020204" charset="-122"/>
            </a:endParaRPr>
          </a:p>
        </p:txBody>
      </p:sp>
      <p:sp>
        <p:nvSpPr>
          <p:cNvPr id="24" name="Freeform 21"/>
          <p:cNvSpPr>
            <a:spLocks noEditPoints="1"/>
          </p:cNvSpPr>
          <p:nvPr>
            <p:custDataLst>
              <p:tags r:id="rId26"/>
            </p:custDataLst>
          </p:nvPr>
        </p:nvSpPr>
        <p:spPr bwMode="auto">
          <a:xfrm>
            <a:off x="6350149" y="3555345"/>
            <a:ext cx="116927" cy="11692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7101" tIns="33550" rIns="67101" bIns="33550" numCol="1" anchor="t" anchorCtr="0" compatLnSpc="1">
            <a:normAutofit/>
          </a:bodyPr>
          <a:lstStyle/>
          <a:p>
            <a:endParaRPr lang="zh-CN" altLang="en-US" sz="1400">
              <a:solidFill>
                <a:schemeClr val="tx1">
                  <a:lumMod val="50000"/>
                </a:schemeClr>
              </a:solidFill>
              <a:latin typeface="微软雅黑" panose="020B0503020204020204" charset="-122"/>
              <a:ea typeface="微软雅黑" panose="020B0503020204020204" charset="-122"/>
            </a:endParaRPr>
          </a:p>
        </p:txBody>
      </p:sp>
      <p:sp>
        <p:nvSpPr>
          <p:cNvPr id="26" name="矩形 25"/>
          <p:cNvSpPr/>
          <p:nvPr>
            <p:custDataLst>
              <p:tags r:id="rId27"/>
            </p:custDataLst>
          </p:nvPr>
        </p:nvSpPr>
        <p:spPr>
          <a:xfrm>
            <a:off x="6976467" y="4886695"/>
            <a:ext cx="3980966" cy="850508"/>
          </a:xfrm>
          <a:prstGeom prst="rect">
            <a:avLst/>
          </a:prstGeom>
        </p:spPr>
        <p:txBody>
          <a:bodyPr wrap="square">
            <a:noAutofit/>
          </a:bodyPr>
          <a:lstStyle/>
          <a:p>
            <a:pPr fontAlgn="auto">
              <a:lnSpc>
                <a:spcPct val="150000"/>
              </a:lnSpc>
            </a:pPr>
            <a:r>
              <a:rPr lang="en-US" altLang="zh-CN" sz="1300" dirty="0">
                <a:solidFill>
                  <a:schemeClr val="tx1">
                    <a:lumMod val="50000"/>
                  </a:schemeClr>
                </a:solidFill>
                <a:latin typeface="微软雅黑" panose="020B0503020204020204" charset="-122"/>
                <a:ea typeface="微软雅黑" panose="020B0503020204020204" charset="-122"/>
              </a:rPr>
              <a:t>2017年1月阿里云成为奥运会全球指定云服务商。截止2017年6月，阿里云云计算付费用户超过100万。</a:t>
            </a:r>
            <a:endParaRPr lang="en-US" altLang="zh-CN" sz="1300" dirty="0">
              <a:solidFill>
                <a:schemeClr val="tx1">
                  <a:lumMod val="50000"/>
                </a:schemeClr>
              </a:solidFill>
              <a:latin typeface="微软雅黑" panose="020B0503020204020204" charset="-122"/>
              <a:ea typeface="微软雅黑" panose="020B0503020204020204" charset="-122"/>
            </a:endParaRPr>
          </a:p>
        </p:txBody>
      </p:sp>
      <p:sp>
        <p:nvSpPr>
          <p:cNvPr id="28" name="椭圆 27"/>
          <p:cNvSpPr/>
          <p:nvPr>
            <p:custDataLst>
              <p:tags r:id="rId28"/>
            </p:custDataLst>
          </p:nvPr>
        </p:nvSpPr>
        <p:spPr>
          <a:xfrm>
            <a:off x="6030005" y="4926158"/>
            <a:ext cx="758753" cy="7587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400">
              <a:solidFill>
                <a:schemeClr val="tx1">
                  <a:lumMod val="50000"/>
                </a:schemeClr>
              </a:solidFill>
              <a:latin typeface="微软雅黑" panose="020B0503020204020204" charset="-122"/>
              <a:ea typeface="微软雅黑" panose="020B0503020204020204" charset="-122"/>
            </a:endParaRPr>
          </a:p>
        </p:txBody>
      </p:sp>
      <p:sp>
        <p:nvSpPr>
          <p:cNvPr id="30" name="Freeform 5"/>
          <p:cNvSpPr>
            <a:spLocks noEditPoints="1"/>
          </p:cNvSpPr>
          <p:nvPr>
            <p:custDataLst>
              <p:tags r:id="rId29"/>
            </p:custDataLst>
          </p:nvPr>
        </p:nvSpPr>
        <p:spPr bwMode="auto">
          <a:xfrm>
            <a:off x="6151726" y="5257331"/>
            <a:ext cx="113037" cy="192824"/>
          </a:xfrm>
          <a:custGeom>
            <a:avLst/>
            <a:gdLst>
              <a:gd name="T0" fmla="*/ 28 w 28"/>
              <a:gd name="T1" fmla="*/ 48 h 48"/>
              <a:gd name="T2" fmla="*/ 24 w 28"/>
              <a:gd name="T3" fmla="*/ 48 h 48"/>
              <a:gd name="T4" fmla="*/ 0 w 28"/>
              <a:gd name="T5" fmla="*/ 24 h 48"/>
              <a:gd name="T6" fmla="*/ 24 w 28"/>
              <a:gd name="T7" fmla="*/ 0 h 48"/>
              <a:gd name="T8" fmla="*/ 28 w 28"/>
              <a:gd name="T9" fmla="*/ 0 h 48"/>
              <a:gd name="T10" fmla="*/ 28 w 28"/>
              <a:gd name="T11" fmla="*/ 48 h 48"/>
              <a:gd name="T12" fmla="*/ 20 w 28"/>
              <a:gd name="T13" fmla="*/ 8 h 48"/>
              <a:gd name="T14" fmla="*/ 8 w 28"/>
              <a:gd name="T15" fmla="*/ 24 h 48"/>
              <a:gd name="T16" fmla="*/ 20 w 28"/>
              <a:gd name="T17" fmla="*/ 40 h 48"/>
              <a:gd name="T18" fmla="*/ 20 w 2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8">
                <a:moveTo>
                  <a:pt x="28" y="48"/>
                </a:moveTo>
                <a:cubicBezTo>
                  <a:pt x="24" y="48"/>
                  <a:pt x="24" y="48"/>
                  <a:pt x="24" y="48"/>
                </a:cubicBezTo>
                <a:cubicBezTo>
                  <a:pt x="10" y="48"/>
                  <a:pt x="0" y="38"/>
                  <a:pt x="0" y="24"/>
                </a:cubicBezTo>
                <a:cubicBezTo>
                  <a:pt x="0" y="10"/>
                  <a:pt x="10" y="0"/>
                  <a:pt x="24" y="0"/>
                </a:cubicBezTo>
                <a:cubicBezTo>
                  <a:pt x="28" y="0"/>
                  <a:pt x="28" y="0"/>
                  <a:pt x="28" y="0"/>
                </a:cubicBezTo>
                <a:lnTo>
                  <a:pt x="28" y="48"/>
                </a:lnTo>
                <a:close/>
                <a:moveTo>
                  <a:pt x="20" y="8"/>
                </a:moveTo>
                <a:cubicBezTo>
                  <a:pt x="13" y="10"/>
                  <a:pt x="8" y="16"/>
                  <a:pt x="8" y="24"/>
                </a:cubicBezTo>
                <a:cubicBezTo>
                  <a:pt x="8" y="32"/>
                  <a:pt x="13" y="38"/>
                  <a:pt x="20" y="40"/>
                </a:cubicBezTo>
                <a:lnTo>
                  <a:pt x="20" y="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7101" tIns="33550" rIns="67101" bIns="33550" numCol="1" anchor="t" anchorCtr="0" compatLnSpc="1">
            <a:normAutofit/>
          </a:bodyPr>
          <a:lstStyle/>
          <a:p>
            <a:endParaRPr lang="zh-CN" altLang="en-US" sz="1400">
              <a:solidFill>
                <a:schemeClr val="tx1">
                  <a:lumMod val="50000"/>
                </a:schemeClr>
              </a:solidFill>
              <a:latin typeface="微软雅黑" panose="020B0503020204020204" charset="-122"/>
              <a:ea typeface="微软雅黑" panose="020B0503020204020204" charset="-122"/>
            </a:endParaRPr>
          </a:p>
        </p:txBody>
      </p:sp>
      <p:sp>
        <p:nvSpPr>
          <p:cNvPr id="31" name="Freeform 6"/>
          <p:cNvSpPr>
            <a:spLocks noEditPoints="1"/>
          </p:cNvSpPr>
          <p:nvPr>
            <p:custDataLst>
              <p:tags r:id="rId30"/>
            </p:custDataLst>
          </p:nvPr>
        </p:nvSpPr>
        <p:spPr bwMode="auto">
          <a:xfrm>
            <a:off x="6554002" y="5257331"/>
            <a:ext cx="113037" cy="192824"/>
          </a:xfrm>
          <a:custGeom>
            <a:avLst/>
            <a:gdLst>
              <a:gd name="T0" fmla="*/ 4 w 28"/>
              <a:gd name="T1" fmla="*/ 48 h 48"/>
              <a:gd name="T2" fmla="*/ 0 w 28"/>
              <a:gd name="T3" fmla="*/ 48 h 48"/>
              <a:gd name="T4" fmla="*/ 0 w 28"/>
              <a:gd name="T5" fmla="*/ 0 h 48"/>
              <a:gd name="T6" fmla="*/ 4 w 28"/>
              <a:gd name="T7" fmla="*/ 0 h 48"/>
              <a:gd name="T8" fmla="*/ 28 w 28"/>
              <a:gd name="T9" fmla="*/ 24 h 48"/>
              <a:gd name="T10" fmla="*/ 4 w 28"/>
              <a:gd name="T11" fmla="*/ 48 h 48"/>
              <a:gd name="T12" fmla="*/ 8 w 28"/>
              <a:gd name="T13" fmla="*/ 8 h 48"/>
              <a:gd name="T14" fmla="*/ 8 w 28"/>
              <a:gd name="T15" fmla="*/ 40 h 48"/>
              <a:gd name="T16" fmla="*/ 20 w 28"/>
              <a:gd name="T17" fmla="*/ 24 h 48"/>
              <a:gd name="T18" fmla="*/ 8 w 2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8">
                <a:moveTo>
                  <a:pt x="4" y="48"/>
                </a:moveTo>
                <a:cubicBezTo>
                  <a:pt x="0" y="48"/>
                  <a:pt x="0" y="48"/>
                  <a:pt x="0" y="48"/>
                </a:cubicBezTo>
                <a:cubicBezTo>
                  <a:pt x="0" y="0"/>
                  <a:pt x="0" y="0"/>
                  <a:pt x="0" y="0"/>
                </a:cubicBezTo>
                <a:cubicBezTo>
                  <a:pt x="4" y="0"/>
                  <a:pt x="4" y="0"/>
                  <a:pt x="4" y="0"/>
                </a:cubicBezTo>
                <a:cubicBezTo>
                  <a:pt x="18" y="0"/>
                  <a:pt x="28" y="10"/>
                  <a:pt x="28" y="24"/>
                </a:cubicBezTo>
                <a:cubicBezTo>
                  <a:pt x="28" y="38"/>
                  <a:pt x="18" y="48"/>
                  <a:pt x="4" y="48"/>
                </a:cubicBezTo>
                <a:moveTo>
                  <a:pt x="8" y="8"/>
                </a:moveTo>
                <a:cubicBezTo>
                  <a:pt x="8" y="40"/>
                  <a:pt x="8" y="40"/>
                  <a:pt x="8" y="40"/>
                </a:cubicBezTo>
                <a:cubicBezTo>
                  <a:pt x="15" y="38"/>
                  <a:pt x="20" y="32"/>
                  <a:pt x="20" y="24"/>
                </a:cubicBezTo>
                <a:cubicBezTo>
                  <a:pt x="20" y="16"/>
                  <a:pt x="15" y="10"/>
                  <a:pt x="8" y="8"/>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7101" tIns="33550" rIns="67101" bIns="33550" numCol="1" anchor="t" anchorCtr="0" compatLnSpc="1">
            <a:normAutofit/>
          </a:bodyPr>
          <a:lstStyle/>
          <a:p>
            <a:endParaRPr lang="zh-CN" altLang="en-US" sz="1400">
              <a:solidFill>
                <a:schemeClr val="tx1">
                  <a:lumMod val="50000"/>
                </a:schemeClr>
              </a:solidFill>
              <a:latin typeface="微软雅黑" panose="020B0503020204020204" charset="-122"/>
              <a:ea typeface="微软雅黑" panose="020B0503020204020204" charset="-122"/>
            </a:endParaRPr>
          </a:p>
        </p:txBody>
      </p:sp>
      <p:sp>
        <p:nvSpPr>
          <p:cNvPr id="32" name="Freeform 7"/>
          <p:cNvSpPr/>
          <p:nvPr>
            <p:custDataLst>
              <p:tags r:id="rId31"/>
            </p:custDataLst>
          </p:nvPr>
        </p:nvSpPr>
        <p:spPr bwMode="auto">
          <a:xfrm>
            <a:off x="6587247" y="5481737"/>
            <a:ext cx="48208" cy="48208"/>
          </a:xfrm>
          <a:custGeom>
            <a:avLst/>
            <a:gdLst>
              <a:gd name="T0" fmla="*/ 0 w 12"/>
              <a:gd name="T1" fmla="*/ 12 h 12"/>
              <a:gd name="T2" fmla="*/ 0 w 12"/>
              <a:gd name="T3" fmla="*/ 4 h 12"/>
              <a:gd name="T4" fmla="*/ 4 w 12"/>
              <a:gd name="T5" fmla="*/ 0 h 12"/>
              <a:gd name="T6" fmla="*/ 12 w 12"/>
              <a:gd name="T7" fmla="*/ 0 h 12"/>
              <a:gd name="T8" fmla="*/ 0 w 12"/>
              <a:gd name="T9" fmla="*/ 12 h 12"/>
            </a:gdLst>
            <a:ahLst/>
            <a:cxnLst>
              <a:cxn ang="0">
                <a:pos x="T0" y="T1"/>
              </a:cxn>
              <a:cxn ang="0">
                <a:pos x="T2" y="T3"/>
              </a:cxn>
              <a:cxn ang="0">
                <a:pos x="T4" y="T5"/>
              </a:cxn>
              <a:cxn ang="0">
                <a:pos x="T6" y="T7"/>
              </a:cxn>
              <a:cxn ang="0">
                <a:pos x="T8" y="T9"/>
              </a:cxn>
            </a:cxnLst>
            <a:rect l="0" t="0" r="r" b="b"/>
            <a:pathLst>
              <a:path w="12" h="12">
                <a:moveTo>
                  <a:pt x="0" y="12"/>
                </a:moveTo>
                <a:cubicBezTo>
                  <a:pt x="0" y="4"/>
                  <a:pt x="0" y="4"/>
                  <a:pt x="0" y="4"/>
                </a:cubicBezTo>
                <a:cubicBezTo>
                  <a:pt x="2" y="4"/>
                  <a:pt x="4" y="3"/>
                  <a:pt x="4" y="0"/>
                </a:cubicBezTo>
                <a:cubicBezTo>
                  <a:pt x="12" y="0"/>
                  <a:pt x="12" y="0"/>
                  <a:pt x="12" y="0"/>
                </a:cubicBezTo>
                <a:cubicBezTo>
                  <a:pt x="12" y="7"/>
                  <a:pt x="7" y="12"/>
                  <a:pt x="0" y="12"/>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7101" tIns="33550" rIns="67101" bIns="33550" numCol="1" anchor="t" anchorCtr="0" compatLnSpc="1">
            <a:normAutofit/>
          </a:bodyPr>
          <a:lstStyle/>
          <a:p>
            <a:endParaRPr lang="zh-CN" altLang="en-US" sz="1400">
              <a:solidFill>
                <a:schemeClr val="tx1">
                  <a:lumMod val="50000"/>
                </a:schemeClr>
              </a:solidFill>
              <a:latin typeface="微软雅黑" panose="020B0503020204020204" charset="-122"/>
              <a:ea typeface="微软雅黑" panose="020B0503020204020204" charset="-122"/>
            </a:endParaRPr>
          </a:p>
        </p:txBody>
      </p:sp>
      <p:sp>
        <p:nvSpPr>
          <p:cNvPr id="33" name="Rectangle 8"/>
          <p:cNvSpPr>
            <a:spLocks noChangeArrowheads="1"/>
          </p:cNvSpPr>
          <p:nvPr>
            <p:custDataLst>
              <p:tags r:id="rId32"/>
            </p:custDataLst>
          </p:nvPr>
        </p:nvSpPr>
        <p:spPr bwMode="auto">
          <a:xfrm>
            <a:off x="6522419" y="5498361"/>
            <a:ext cx="64829" cy="315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01" tIns="33550" rIns="67101" bIns="33550" numCol="1" anchor="t" anchorCtr="0" compatLnSpc="1">
            <a:normAutofit/>
          </a:bodyPr>
          <a:lstStyle/>
          <a:p>
            <a:endParaRPr lang="zh-CN" altLang="en-US" sz="1400">
              <a:solidFill>
                <a:schemeClr val="tx1">
                  <a:lumMod val="50000"/>
                </a:schemeClr>
              </a:solidFill>
              <a:latin typeface="微软雅黑" panose="020B0503020204020204" charset="-122"/>
              <a:ea typeface="微软雅黑" panose="020B0503020204020204" charset="-122"/>
            </a:endParaRPr>
          </a:p>
        </p:txBody>
      </p:sp>
      <p:sp>
        <p:nvSpPr>
          <p:cNvPr id="34" name="Freeform 9"/>
          <p:cNvSpPr>
            <a:spLocks noEditPoints="1"/>
          </p:cNvSpPr>
          <p:nvPr>
            <p:custDataLst>
              <p:tags r:id="rId33"/>
            </p:custDataLst>
          </p:nvPr>
        </p:nvSpPr>
        <p:spPr bwMode="auto">
          <a:xfrm>
            <a:off x="6434317" y="5466778"/>
            <a:ext cx="96414" cy="96412"/>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8 h 24"/>
              <a:gd name="T12" fmla="*/ 8 w 24"/>
              <a:gd name="T13" fmla="*/ 12 h 24"/>
              <a:gd name="T14" fmla="*/ 12 w 24"/>
              <a:gd name="T15" fmla="*/ 16 h 24"/>
              <a:gd name="T16" fmla="*/ 16 w 24"/>
              <a:gd name="T17" fmla="*/ 12 h 24"/>
              <a:gd name="T18" fmla="*/ 12 w 24"/>
              <a:gd name="T1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moveTo>
                  <a:pt x="12" y="8"/>
                </a:moveTo>
                <a:cubicBezTo>
                  <a:pt x="10" y="8"/>
                  <a:pt x="8" y="10"/>
                  <a:pt x="8" y="12"/>
                </a:cubicBezTo>
                <a:cubicBezTo>
                  <a:pt x="8" y="14"/>
                  <a:pt x="10" y="16"/>
                  <a:pt x="12" y="16"/>
                </a:cubicBezTo>
                <a:cubicBezTo>
                  <a:pt x="14" y="16"/>
                  <a:pt x="16" y="14"/>
                  <a:pt x="16" y="12"/>
                </a:cubicBezTo>
                <a:cubicBezTo>
                  <a:pt x="16" y="10"/>
                  <a:pt x="14" y="8"/>
                  <a:pt x="12" y="8"/>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7101" tIns="33550" rIns="67101" bIns="33550" numCol="1" anchor="t" anchorCtr="0" compatLnSpc="1">
            <a:normAutofit/>
          </a:bodyPr>
          <a:lstStyle/>
          <a:p>
            <a:endParaRPr lang="zh-CN" altLang="en-US" sz="1400">
              <a:solidFill>
                <a:schemeClr val="tx1">
                  <a:lumMod val="50000"/>
                </a:schemeClr>
              </a:solidFill>
              <a:latin typeface="微软雅黑" panose="020B0503020204020204" charset="-122"/>
              <a:ea typeface="微软雅黑" panose="020B0503020204020204" charset="-122"/>
            </a:endParaRPr>
          </a:p>
        </p:txBody>
      </p:sp>
      <p:sp>
        <p:nvSpPr>
          <p:cNvPr id="35" name="Freeform 10"/>
          <p:cNvSpPr/>
          <p:nvPr>
            <p:custDataLst>
              <p:tags r:id="rId34"/>
            </p:custDataLst>
          </p:nvPr>
        </p:nvSpPr>
        <p:spPr bwMode="auto">
          <a:xfrm>
            <a:off x="6233179" y="5047883"/>
            <a:ext cx="354070" cy="176201"/>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7101" tIns="33550" rIns="67101" bIns="33550" numCol="1" anchor="t" anchorCtr="0" compatLnSpc="1">
            <a:noAutofit/>
          </a:bodyPr>
          <a:lstStyle/>
          <a:p>
            <a:endParaRPr lang="zh-CN" altLang="en-US" sz="600">
              <a:solidFill>
                <a:schemeClr val="tx1">
                  <a:lumMod val="50000"/>
                </a:schemeClr>
              </a:solidFill>
              <a:latin typeface="微软雅黑" panose="020B0503020204020204" charset="-122"/>
              <a:ea typeface="微软雅黑" panose="020B0503020204020204" charset="-122"/>
            </a:endParaRPr>
          </a:p>
        </p:txBody>
      </p:sp>
      <p:sp>
        <p:nvSpPr>
          <p:cNvPr id="29" name="文本框 28"/>
          <p:cNvSpPr txBox="1"/>
          <p:nvPr>
            <p:custDataLst>
              <p:tags r:id="rId35"/>
            </p:custDataLst>
          </p:nvPr>
        </p:nvSpPr>
        <p:spPr>
          <a:xfrm>
            <a:off x="838800" y="364562"/>
            <a:ext cx="10515600" cy="864000"/>
          </a:xfrm>
          <a:prstGeom prst="rect">
            <a:avLst/>
          </a:prstGeom>
        </p:spPr>
        <p:txBody>
          <a:bodyPr vert="horz" wrap="square" lIns="67101" tIns="33550" rIns="67101" bIns="33550" rtlCol="0" anchor="ctr" anchorCtr="0">
            <a:normAutofit/>
          </a:bodyPr>
          <a:lstStyle>
            <a:lvl1pPr algn="ctr" defTabSz="525145">
              <a:lnSpc>
                <a:spcPct val="90000"/>
              </a:lnSpc>
              <a:spcBef>
                <a:spcPct val="0"/>
              </a:spcBef>
              <a:buNone/>
              <a:defRPr sz="2800">
                <a:solidFill>
                  <a:schemeClr val="accent1"/>
                </a:solidFill>
                <a:latin typeface="+mj-lt"/>
                <a:ea typeface="+mj-ea"/>
                <a:cs typeface="+mj-cs"/>
              </a:defRPr>
            </a:lvl1pPr>
          </a:lstStyle>
          <a:p>
            <a:pPr algn="l"/>
            <a:r>
              <a:rPr lang="zh-CN" altLang="en-US" sz="3600" dirty="0"/>
              <a:t>关于阿里云</a:t>
            </a:r>
            <a:endParaRPr lang="zh-CN" altLang="en-US" sz="3600" dirty="0"/>
          </a:p>
        </p:txBody>
      </p:sp>
    </p:spTree>
    <p:custDataLst>
      <p:tags r:id="rId36"/>
    </p:custDataLst>
  </p:cSld>
  <p:clrMapOvr>
    <a:masterClrMapping/>
  </p:clrMapOvr>
  <p:transition>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p:cNvSpPr txBox="1"/>
          <p:nvPr>
            <p:custDataLst>
              <p:tags r:id="rId1"/>
            </p:custDataLst>
          </p:nvPr>
        </p:nvSpPr>
        <p:spPr>
          <a:xfrm>
            <a:off x="838800" y="364562"/>
            <a:ext cx="10515600" cy="864000"/>
          </a:xfrm>
          <a:prstGeom prst="rect">
            <a:avLst/>
          </a:prstGeom>
        </p:spPr>
        <p:txBody>
          <a:bodyPr vert="horz" wrap="square" lIns="67101" tIns="33550" rIns="67101" bIns="33550" rtlCol="0" anchor="ctr" anchorCtr="0">
            <a:normAutofit/>
          </a:bodyPr>
          <a:lstStyle>
            <a:lvl1pPr algn="ctr" defTabSz="525145">
              <a:lnSpc>
                <a:spcPct val="90000"/>
              </a:lnSpc>
              <a:spcBef>
                <a:spcPct val="0"/>
              </a:spcBef>
              <a:buNone/>
              <a:defRPr sz="2800">
                <a:solidFill>
                  <a:schemeClr val="accent1"/>
                </a:solidFill>
                <a:latin typeface="+mj-lt"/>
                <a:ea typeface="+mj-ea"/>
                <a:cs typeface="+mj-cs"/>
              </a:defRPr>
            </a:lvl1pPr>
          </a:lstStyle>
          <a:p>
            <a:pPr algn="l"/>
            <a:r>
              <a:rPr lang="zh-CN" altLang="en-US" sz="3600" dirty="0"/>
              <a:t>关于阿里云大学</a:t>
            </a:r>
            <a:endParaRPr lang="zh-CN" altLang="en-US" sz="3600" dirty="0"/>
          </a:p>
        </p:txBody>
      </p:sp>
      <p:pic>
        <p:nvPicPr>
          <p:cNvPr id="2" name="图片 1"/>
          <p:cNvPicPr>
            <a:picLocks noChangeAspect="1"/>
          </p:cNvPicPr>
          <p:nvPr/>
        </p:nvPicPr>
        <p:blipFill>
          <a:blip r:embed="rId2"/>
          <a:stretch>
            <a:fillRect/>
          </a:stretch>
        </p:blipFill>
        <p:spPr>
          <a:xfrm>
            <a:off x="527050" y="2130425"/>
            <a:ext cx="10897235" cy="4062730"/>
          </a:xfrm>
          <a:prstGeom prst="rect">
            <a:avLst/>
          </a:prstGeom>
        </p:spPr>
      </p:pic>
      <p:sp>
        <p:nvSpPr>
          <p:cNvPr id="3" name="文本框 2"/>
          <p:cNvSpPr txBox="1"/>
          <p:nvPr/>
        </p:nvSpPr>
        <p:spPr>
          <a:xfrm>
            <a:off x="548005" y="1228725"/>
            <a:ext cx="10876280" cy="829945"/>
          </a:xfrm>
          <a:prstGeom prst="rect">
            <a:avLst/>
          </a:prstGeom>
          <a:noFill/>
        </p:spPr>
        <p:txBody>
          <a:bodyPr wrap="square" rtlCol="0">
            <a:spAutoFit/>
          </a:bodyPr>
          <a:p>
            <a:pPr fontAlgn="auto">
              <a:lnSpc>
                <a:spcPct val="150000"/>
              </a:lnSpc>
            </a:pPr>
            <a:r>
              <a:rPr lang="zh-CN" altLang="en-US" sz="1600">
                <a:latin typeface="微软雅黑" panose="020B0503020204020204" charset="-122"/>
                <a:ea typeface="微软雅黑" panose="020B0503020204020204" charset="-122"/>
              </a:rPr>
              <a:t>阿里云大学是阿里云官方创新人才培养平台，致力于打造从IT时代向DT时代转型过程中在云计算、大数据、人工智能、云安全等领域一所创新人才工场，打造从学、到练、到赛、到考、到就业与创业的创新型人才培养的全方位闭环生态链。</a:t>
            </a:r>
            <a:endParaRPr lang="zh-CN" altLang="en-US" sz="1600">
              <a:latin typeface="微软雅黑" panose="020B0503020204020204" charset="-122"/>
              <a:ea typeface="微软雅黑" panose="020B0503020204020204" charset="-122"/>
            </a:endParaRPr>
          </a:p>
        </p:txBody>
      </p:sp>
    </p:spTree>
    <p:custDataLst>
      <p:tags r:id="rId3"/>
    </p:custDataLst>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p:cNvSpPr txBox="1"/>
          <p:nvPr>
            <p:custDataLst>
              <p:tags r:id="rId1"/>
            </p:custDataLst>
          </p:nvPr>
        </p:nvSpPr>
        <p:spPr>
          <a:xfrm>
            <a:off x="1095975" y="621737"/>
            <a:ext cx="10515600" cy="864000"/>
          </a:xfrm>
          <a:prstGeom prst="rect">
            <a:avLst/>
          </a:prstGeom>
        </p:spPr>
        <p:txBody>
          <a:bodyPr vert="horz" wrap="square" lIns="67101" tIns="33550" rIns="67101" bIns="33550" rtlCol="0" anchor="ctr" anchorCtr="0">
            <a:normAutofit/>
          </a:bodyPr>
          <a:lstStyle>
            <a:lvl1pPr algn="ctr" defTabSz="525145">
              <a:lnSpc>
                <a:spcPct val="90000"/>
              </a:lnSpc>
              <a:spcBef>
                <a:spcPct val="0"/>
              </a:spcBef>
              <a:buNone/>
              <a:defRPr sz="2800">
                <a:solidFill>
                  <a:schemeClr val="accent1"/>
                </a:solidFill>
                <a:latin typeface="+mj-lt"/>
                <a:ea typeface="+mj-ea"/>
                <a:cs typeface="+mj-cs"/>
              </a:defRPr>
            </a:lvl1pPr>
          </a:lstStyle>
          <a:p>
            <a:pPr algn="l"/>
            <a:r>
              <a:rPr lang="zh-CN" altLang="en-US" sz="3600" dirty="0"/>
              <a:t>关于阿里云大学</a:t>
            </a:r>
            <a:endParaRPr lang="zh-CN" altLang="en-US" sz="3600" dirty="0"/>
          </a:p>
        </p:txBody>
      </p:sp>
      <p:sp>
        <p:nvSpPr>
          <p:cNvPr id="2" name="文本框 1"/>
          <p:cNvSpPr txBox="1"/>
          <p:nvPr/>
        </p:nvSpPr>
        <p:spPr>
          <a:xfrm>
            <a:off x="372110" y="1485900"/>
            <a:ext cx="11064240" cy="2399665"/>
          </a:xfrm>
          <a:prstGeom prst="rect">
            <a:avLst/>
          </a:prstGeom>
          <a:noFill/>
        </p:spPr>
        <p:txBody>
          <a:bodyPr wrap="square" rtlCol="0" anchor="t">
            <a:spAutoFit/>
          </a:bodyPr>
          <a:p>
            <a:pPr fontAlgn="auto">
              <a:lnSpc>
                <a:spcPct val="150000"/>
              </a:lnSpc>
            </a:pPr>
            <a:r>
              <a:rPr lang="zh-CN" altLang="en-US" sz="1400">
                <a:solidFill>
                  <a:srgbClr val="000000"/>
                </a:solidFill>
                <a:latin typeface="微软雅黑" panose="020B0503020204020204" charset="-122"/>
                <a:ea typeface="微软雅黑" panose="020B0503020204020204" charset="-122"/>
              </a:rPr>
              <a:t>阿里云大学目前已与200多所高校签署了AUCP普惠计划，提供从科技普惠教育、高校实验室、创新人才培养基地、大数据学院等不同形式的教育合作的产品与解决方案，助力在云生态下高校云计算、大数据等相关专业的人才培养。</a:t>
            </a:r>
            <a:endParaRPr lang="zh-CN" altLang="en-US" sz="800">
              <a:solidFill>
                <a:srgbClr val="000000"/>
              </a:solidFill>
              <a:latin typeface="微软雅黑" panose="020B0503020204020204" charset="-122"/>
              <a:ea typeface="微软雅黑" panose="020B0503020204020204" charset="-122"/>
            </a:endParaRPr>
          </a:p>
          <a:p>
            <a:pPr fontAlgn="auto">
              <a:lnSpc>
                <a:spcPct val="150000"/>
              </a:lnSpc>
            </a:pPr>
            <a:endParaRPr lang="zh-CN" altLang="en-US" sz="800">
              <a:solidFill>
                <a:srgbClr val="000000"/>
              </a:solidFill>
              <a:latin typeface="微软雅黑" panose="020B0503020204020204" charset="-122"/>
              <a:ea typeface="微软雅黑" panose="020B0503020204020204" charset="-122"/>
            </a:endParaRPr>
          </a:p>
          <a:p>
            <a:pPr fontAlgn="auto">
              <a:lnSpc>
                <a:spcPct val="150000"/>
              </a:lnSpc>
            </a:pPr>
            <a:r>
              <a:rPr lang="zh-CN" altLang="en-US" sz="1400">
                <a:solidFill>
                  <a:srgbClr val="000000"/>
                </a:solidFill>
                <a:latin typeface="微软雅黑" panose="020B0503020204020204" charset="-122"/>
                <a:ea typeface="微软雅黑" panose="020B0503020204020204" charset="-122"/>
              </a:rPr>
              <a:t>阿里云大学目前在全国范围内与达内科技、慧科教育、东方瑞通、知途教育、驻云科技、小猫科技等社会培训机构开展面向云生态产业的从业人员的云计算、大数据技术培训和技能认证，3年内为产业输送10万名云计算、大数据相关专业技术人才。</a:t>
            </a:r>
            <a:endParaRPr lang="zh-CN" altLang="en-US" sz="800">
              <a:solidFill>
                <a:srgbClr val="000000"/>
              </a:solidFill>
              <a:latin typeface="微软雅黑" panose="020B0503020204020204" charset="-122"/>
              <a:ea typeface="微软雅黑" panose="020B0503020204020204" charset="-122"/>
            </a:endParaRPr>
          </a:p>
          <a:p>
            <a:pPr fontAlgn="auto">
              <a:lnSpc>
                <a:spcPct val="150000"/>
              </a:lnSpc>
            </a:pPr>
            <a:endParaRPr lang="zh-CN" altLang="en-US" sz="800">
              <a:solidFill>
                <a:srgbClr val="000000"/>
              </a:solidFill>
              <a:latin typeface="微软雅黑" panose="020B0503020204020204" charset="-122"/>
              <a:ea typeface="微软雅黑" panose="020B0503020204020204" charset="-122"/>
            </a:endParaRPr>
          </a:p>
          <a:p>
            <a:pPr fontAlgn="auto">
              <a:lnSpc>
                <a:spcPct val="150000"/>
              </a:lnSpc>
            </a:pPr>
            <a:r>
              <a:rPr lang="zh-CN" altLang="en-US" sz="1400">
                <a:solidFill>
                  <a:srgbClr val="000000"/>
                </a:solidFill>
                <a:latin typeface="微软雅黑" panose="020B0503020204020204" charset="-122"/>
                <a:ea typeface="微软雅黑" panose="020B0503020204020204" charset="-122"/>
              </a:rPr>
              <a:t>阿里云大学创业学院致力于针对全球云生态下的创新创业者提供集科技、商业、创新为一体的创业训练营，培育一批未来科技创业板块的行业领袖 。 阿里云大学，一所云上的大学，一所云生态下的黄埔军校！</a:t>
            </a:r>
            <a:endParaRPr lang="zh-CN" altLang="en-US" sz="1400">
              <a:solidFill>
                <a:srgbClr val="000000"/>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438150" y="3970655"/>
            <a:ext cx="10998200" cy="2130425"/>
          </a:xfrm>
          <a:prstGeom prst="rect">
            <a:avLst/>
          </a:prstGeom>
        </p:spPr>
      </p:pic>
    </p:spTree>
    <p:custDataLst>
      <p:tags r:id="rId3"/>
    </p:custDataLst>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423545" y="5113655"/>
            <a:ext cx="11433810" cy="977265"/>
          </a:xfrm>
          <a:prstGeom prst="rect">
            <a:avLst/>
          </a:prstGeom>
        </p:spPr>
        <p:txBody>
          <a:bodyPr vert="horz" lIns="91440" tIns="45720" rIns="91440" bIns="45720" rtlCol="0"/>
          <a:lstStyle>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fontAlgn="auto">
              <a:lnSpc>
                <a:spcPct val="150000"/>
              </a:lnSpc>
            </a:pPr>
            <a:r>
              <a:rPr lang="zh-CN" altLang="en-US" sz="1400" dirty="0">
                <a:solidFill>
                  <a:schemeClr val="accent2"/>
                </a:solidFill>
                <a:latin typeface="微软雅黑" panose="020B0503020204020204" charset="-122"/>
                <a:ea typeface="微软雅黑" panose="020B0503020204020204" charset="-122"/>
              </a:rPr>
              <a:t>阿里云ET（人工智能系统）拥有全球领先的人工智能技术，目前已具备智能语音交互、图像/视频识别、交通预测、情感分析等技能。 ET的优势在于对全局的洞察和实时决策上，在复杂局面下快速做出最优决定。目前，ET开始在城市治理、交通调度、工业制造、健康医疗、司法等领域成为人类的强大助手。</a:t>
            </a:r>
            <a:endParaRPr lang="zh-CN" altLang="en-US" sz="1400" dirty="0">
              <a:solidFill>
                <a:schemeClr val="accent2"/>
              </a:solidFill>
              <a:latin typeface="微软雅黑" panose="020B0503020204020204" charset="-122"/>
              <a:ea typeface="微软雅黑" panose="020B0503020204020204" charset="-122"/>
            </a:endParaRPr>
          </a:p>
        </p:txBody>
      </p:sp>
      <p:sp>
        <p:nvSpPr>
          <p:cNvPr id="9" name="文本框 8"/>
          <p:cNvSpPr txBox="1"/>
          <p:nvPr>
            <p:custDataLst>
              <p:tags r:id="rId2"/>
            </p:custDataLst>
          </p:nvPr>
        </p:nvSpPr>
        <p:spPr>
          <a:xfrm>
            <a:off x="838800" y="363600"/>
            <a:ext cx="10515600" cy="1324800"/>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zh-CN" altLang="en-US" sz="3600" dirty="0">
                <a:solidFill>
                  <a:schemeClr val="accent1"/>
                </a:solidFill>
              </a:rPr>
              <a:t>阿里云人工智能</a:t>
            </a:r>
            <a:r>
              <a:rPr lang="en-US" altLang="zh-CN" sz="3600" dirty="0">
                <a:solidFill>
                  <a:schemeClr val="accent1"/>
                </a:solidFill>
              </a:rPr>
              <a:t>ET </a:t>
            </a:r>
            <a:endParaRPr lang="en-US" altLang="zh-CN" sz="3600" dirty="0">
              <a:solidFill>
                <a:schemeClr val="accent1"/>
              </a:solidFill>
            </a:endParaRPr>
          </a:p>
        </p:txBody>
      </p:sp>
      <p:pic>
        <p:nvPicPr>
          <p:cNvPr id="2" name="图片 1"/>
          <p:cNvPicPr>
            <a:picLocks noChangeAspect="1"/>
          </p:cNvPicPr>
          <p:nvPr/>
        </p:nvPicPr>
        <p:blipFill>
          <a:blip r:embed="rId3"/>
          <a:srcRect l="5680" t="1171" b="2119"/>
          <a:stretch>
            <a:fillRect/>
          </a:stretch>
        </p:blipFill>
        <p:spPr>
          <a:xfrm>
            <a:off x="504825" y="1320800"/>
            <a:ext cx="2667635" cy="3736975"/>
          </a:xfrm>
          <a:prstGeom prst="rect">
            <a:avLst/>
          </a:prstGeom>
        </p:spPr>
      </p:pic>
      <p:pic>
        <p:nvPicPr>
          <p:cNvPr id="3" name="图片 2"/>
          <p:cNvPicPr>
            <a:picLocks noChangeAspect="1"/>
          </p:cNvPicPr>
          <p:nvPr/>
        </p:nvPicPr>
        <p:blipFill>
          <a:blip r:embed="rId4"/>
          <a:stretch>
            <a:fillRect/>
          </a:stretch>
        </p:blipFill>
        <p:spPr>
          <a:xfrm>
            <a:off x="3449955" y="1330325"/>
            <a:ext cx="2628265" cy="3769360"/>
          </a:xfrm>
          <a:prstGeom prst="rect">
            <a:avLst/>
          </a:prstGeom>
        </p:spPr>
      </p:pic>
      <p:pic>
        <p:nvPicPr>
          <p:cNvPr id="4" name="图片 3"/>
          <p:cNvPicPr>
            <a:picLocks noChangeAspect="1"/>
          </p:cNvPicPr>
          <p:nvPr/>
        </p:nvPicPr>
        <p:blipFill>
          <a:blip r:embed="rId5"/>
          <a:stretch>
            <a:fillRect/>
          </a:stretch>
        </p:blipFill>
        <p:spPr>
          <a:xfrm>
            <a:off x="6310630" y="1387475"/>
            <a:ext cx="2675890" cy="3726180"/>
          </a:xfrm>
          <a:prstGeom prst="rect">
            <a:avLst/>
          </a:prstGeom>
        </p:spPr>
      </p:pic>
      <p:pic>
        <p:nvPicPr>
          <p:cNvPr id="5" name="图片 4"/>
          <p:cNvPicPr>
            <a:picLocks noChangeAspect="1"/>
          </p:cNvPicPr>
          <p:nvPr/>
        </p:nvPicPr>
        <p:blipFill>
          <a:blip r:embed="rId6"/>
          <a:stretch>
            <a:fillRect/>
          </a:stretch>
        </p:blipFill>
        <p:spPr>
          <a:xfrm>
            <a:off x="9219565" y="1387475"/>
            <a:ext cx="2637790" cy="3709035"/>
          </a:xfrm>
          <a:prstGeom prst="rect">
            <a:avLst/>
          </a:prstGeom>
        </p:spPr>
      </p:pic>
    </p:spTree>
    <p:custDataLst>
      <p:tags r:id="rId7"/>
    </p:custDataLst>
  </p:cSld>
  <p:clrMapOvr>
    <a:masterClrMapping/>
  </p:clrMapOvr>
  <p:transition>
    <p:push dir="u"/>
  </p:transition>
</p:sld>
</file>

<file path=ppt/tags/tag1.xml><?xml version="1.0" encoding="utf-8"?>
<p:tagLst xmlns:p="http://schemas.openxmlformats.org/presentationml/2006/main">
  <p:tag name="KSO_WM_TAG_VERSION" val="1.0"/>
  <p:tag name="KSO_WM_BEAUTIFY_FLAG" val="#wm#"/>
  <p:tag name="KSO_WM_UNIT_TYPE" val="i"/>
  <p:tag name="KSO_WM_UNIT_ID" val="257*i*0"/>
  <p:tag name="KSO_WM_TEMPLATE_CATEGORY" val="custom"/>
  <p:tag name="KSO_WM_TEMPLATE_INDEX" val="9160250"/>
</p:tagLst>
</file>

<file path=ppt/tags/tag10.xml><?xml version="1.0" encoding="utf-8"?>
<p:tagLst xmlns:p="http://schemas.openxmlformats.org/presentationml/2006/main">
  <p:tag name="KSO_WM_TAG_VERSION" val="1.0"/>
  <p:tag name="KSO_WM_BEAUTIFY_FLAG" val="#wm#"/>
  <p:tag name="KSO_WM_UNIT_TYPE" val="i"/>
  <p:tag name="KSO_WM_UNIT_ID" val="custom160570_8*i*9"/>
  <p:tag name="KSO_WM_TEMPLATE_CATEGORY" val="custom"/>
  <p:tag name="KSO_WM_TEMPLATE_INDEX" val="160570"/>
  <p:tag name="KSO_WM_UNIT_INDEX" val="9"/>
</p:tagLst>
</file>

<file path=ppt/tags/tag100.xml><?xml version="1.0" encoding="utf-8"?>
<p:tagLst xmlns:p="http://schemas.openxmlformats.org/presentationml/2006/main">
  <p:tag name="KSO_WM_TAG_VERSION" val="1.0"/>
  <p:tag name="KSO_WM_BEAUTIFY_FLAG" val="#wm#"/>
  <p:tag name="KSO_WM_UNIT_TYPE" val="i"/>
  <p:tag name="KSO_WM_UNIT_ID" val="custom160570_37*i*6"/>
  <p:tag name="KSO_WM_TEMPLATE_CATEGORY" val="custom"/>
  <p:tag name="KSO_WM_TEMPLATE_INDEX" val="160570"/>
  <p:tag name="KSO_WM_UNIT_INDEX" val="6"/>
</p:tagLst>
</file>

<file path=ppt/tags/tag101.xml><?xml version="1.0" encoding="utf-8"?>
<p:tagLst xmlns:p="http://schemas.openxmlformats.org/presentationml/2006/main">
  <p:tag name="KSO_WM_TAG_VERSION" val="1.0"/>
  <p:tag name="KSO_WM_BEAUTIFY_FLAG" val="#wm#"/>
  <p:tag name="KSO_WM_UNIT_TYPE" val="i"/>
  <p:tag name="KSO_WM_UNIT_ID" val="custom160570_37*i*7"/>
  <p:tag name="KSO_WM_TEMPLATE_CATEGORY" val="custom"/>
  <p:tag name="KSO_WM_TEMPLATE_INDEX" val="160570"/>
  <p:tag name="KSO_WM_UNIT_INDEX" val="7"/>
</p:tagLst>
</file>

<file path=ppt/tags/tag102.xml><?xml version="1.0" encoding="utf-8"?>
<p:tagLst xmlns:p="http://schemas.openxmlformats.org/presentationml/2006/main">
  <p:tag name="KSO_WM_TAG_VERSION" val="1.0"/>
  <p:tag name="KSO_WM_BEAUTIFY_FLAG" val="#wm#"/>
  <p:tag name="KSO_WM_UNIT_TYPE" val="i"/>
  <p:tag name="KSO_WM_UNIT_ID" val="custom160570_37*i*8"/>
  <p:tag name="KSO_WM_TEMPLATE_CATEGORY" val="custom"/>
  <p:tag name="KSO_WM_TEMPLATE_INDEX" val="160570"/>
  <p:tag name="KSO_WM_UNIT_INDEX" val="8"/>
</p:tagLst>
</file>

<file path=ppt/tags/tag103.xml><?xml version="1.0" encoding="utf-8"?>
<p:tagLst xmlns:p="http://schemas.openxmlformats.org/presentationml/2006/main">
  <p:tag name="KSO_WM_TAG_VERSION" val="1.0"/>
  <p:tag name="KSO_WM_BEAUTIFY_FLAG" val="#wm#"/>
  <p:tag name="KSO_WM_UNIT_TYPE" val="i"/>
  <p:tag name="KSO_WM_UNIT_ID" val="custom160570_37*i*9"/>
  <p:tag name="KSO_WM_TEMPLATE_CATEGORY" val="custom"/>
  <p:tag name="KSO_WM_TEMPLATE_INDEX" val="160570"/>
  <p:tag name="KSO_WM_UNIT_INDEX" val="9"/>
</p:tagLst>
</file>

<file path=ppt/tags/tag104.xml><?xml version="1.0" encoding="utf-8"?>
<p:tagLst xmlns:p="http://schemas.openxmlformats.org/presentationml/2006/main">
  <p:tag name="KSO_WM_TAG_VERSION" val="1.0"/>
  <p:tag name="KSO_WM_BEAUTIFY_FLAG" val="#wm#"/>
  <p:tag name="KSO_WM_UNIT_TYPE" val="i"/>
  <p:tag name="KSO_WM_UNIT_ID" val="custom160570_37*i*10"/>
  <p:tag name="KSO_WM_TEMPLATE_CATEGORY" val="custom"/>
  <p:tag name="KSO_WM_TEMPLATE_INDEX" val="160570"/>
  <p:tag name="KSO_WM_UNIT_INDEX" val="10"/>
</p:tagLst>
</file>

<file path=ppt/tags/tag105.xml><?xml version="1.0" encoding="utf-8"?>
<p:tagLst xmlns:p="http://schemas.openxmlformats.org/presentationml/2006/main">
  <p:tag name="MH" val="20151014143730"/>
  <p:tag name="MH_LIBRARY" val="GRAPHIC"/>
  <p:tag name="KSO_WM_TEMPLATE_CATEGORY" val="custom"/>
  <p:tag name="KSO_WM_TEMPLATE_INDEX" val="160570"/>
  <p:tag name="KSO_WM_TAG_VERSION" val="1.0"/>
  <p:tag name="KSO_WM_SLIDE_ID" val="custom160570_37"/>
  <p:tag name="KSO_WM_SLIDE_INDEX" val="37"/>
  <p:tag name="KSO_WM_SLIDE_ITEM_CNT" val="0"/>
  <p:tag name="KSO_WM_SLIDE_TYPE" val="endPage"/>
  <p:tag name="KSO_WM_BEAUTIFY_FLAG" val="#wm#"/>
</p:tagLst>
</file>

<file path=ppt/tags/tag11.xml><?xml version="1.0" encoding="utf-8"?>
<p:tagLst xmlns:p="http://schemas.openxmlformats.org/presentationml/2006/main">
  <p:tag name="KSO_WM_TAG_VERSION" val="1.0"/>
  <p:tag name="KSO_WM_BEAUTIFY_FLAG" val="#wm#"/>
  <p:tag name="KSO_WM_UNIT_TYPE" val="i"/>
  <p:tag name="KSO_WM_UNIT_ID" val="custom160570_8*i*10"/>
  <p:tag name="KSO_WM_TEMPLATE_CATEGORY" val="custom"/>
  <p:tag name="KSO_WM_TEMPLATE_INDEX" val="160570"/>
  <p:tag name="KSO_WM_UNIT_INDEX" val="10"/>
</p:tagLst>
</file>

<file path=ppt/tags/tag12.xml><?xml version="1.0" encoding="utf-8"?>
<p:tagLst xmlns:p="http://schemas.openxmlformats.org/presentationml/2006/main">
  <p:tag name="KSO_WM_TAG_VERSION" val="1.0"/>
  <p:tag name="KSO_WM_BEAUTIFY_FLAG" val="#wm#"/>
  <p:tag name="KSO_WM_UNIT_TYPE" val="i"/>
  <p:tag name="KSO_WM_UNIT_ID" val="custom160570_8*i*11"/>
  <p:tag name="KSO_WM_TEMPLATE_CATEGORY" val="custom"/>
  <p:tag name="KSO_WM_TEMPLATE_INDEX" val="160570"/>
  <p:tag name="KSO_WM_UNIT_INDEX" val="11"/>
</p:tagLst>
</file>

<file path=ppt/tags/tag13.xml><?xml version="1.0" encoding="utf-8"?>
<p:tagLst xmlns:p="http://schemas.openxmlformats.org/presentationml/2006/main">
  <p:tag name="KSO_WM_TAG_VERSION" val="1.0"/>
  <p:tag name="KSO_WM_BEAUTIFY_FLAG" val="#wm#"/>
  <p:tag name="KSO_WM_UNIT_TYPE" val="i"/>
  <p:tag name="KSO_WM_UNIT_ID" val="custom160570_8*i*12"/>
  <p:tag name="KSO_WM_TEMPLATE_CATEGORY" val="custom"/>
  <p:tag name="KSO_WM_TEMPLATE_INDEX" val="160570"/>
  <p:tag name="KSO_WM_UNIT_INDEX" val="12"/>
</p:tagLst>
</file>

<file path=ppt/tags/tag14.xml><?xml version="1.0" encoding="utf-8"?>
<p:tagLst xmlns:p="http://schemas.openxmlformats.org/presentationml/2006/main">
  <p:tag name="KSO_WM_TAG_VERSION" val="1.0"/>
  <p:tag name="KSO_WM_BEAUTIFY_FLAG" val="#wm#"/>
  <p:tag name="KSO_WM_UNIT_TYPE" val="i"/>
  <p:tag name="KSO_WM_UNIT_ID" val="custom160570_8*i*13"/>
  <p:tag name="KSO_WM_TEMPLATE_CATEGORY" val="custom"/>
  <p:tag name="KSO_WM_TEMPLATE_INDEX" val="160570"/>
  <p:tag name="KSO_WM_UNIT_INDEX" val="13"/>
</p:tagLst>
</file>

<file path=ppt/tags/tag15.xml><?xml version="1.0" encoding="utf-8"?>
<p:tagLst xmlns:p="http://schemas.openxmlformats.org/presentationml/2006/main">
  <p:tag name="KSO_WM_TAG_VERSION" val="1.0"/>
  <p:tag name="KSO_WM_BEAUTIFY_FLAG" val="#wm#"/>
  <p:tag name="KSO_WM_UNIT_TYPE" val="i"/>
  <p:tag name="KSO_WM_UNIT_ID" val="custom160570_8*i*14"/>
  <p:tag name="KSO_WM_TEMPLATE_CATEGORY" val="custom"/>
  <p:tag name="KSO_WM_TEMPLATE_INDEX" val="160570"/>
  <p:tag name="KSO_WM_UNIT_INDEX" val="14"/>
</p:tagLst>
</file>

<file path=ppt/tags/tag16.xml><?xml version="1.0" encoding="utf-8"?>
<p:tagLst xmlns:p="http://schemas.openxmlformats.org/presentationml/2006/main">
  <p:tag name="KSO_WM_TAG_VERSION" val="1.0"/>
  <p:tag name="KSO_WM_BEAUTIFY_FLAG" val="#wm#"/>
  <p:tag name="KSO_WM_UNIT_TYPE" val="i"/>
  <p:tag name="KSO_WM_UNIT_ID" val="custom160570_8*i*21"/>
  <p:tag name="KSO_WM_TEMPLATE_CATEGORY" val="custom"/>
  <p:tag name="KSO_WM_TEMPLATE_INDEX" val="160570"/>
  <p:tag name="KSO_WM_UNIT_INDEX" val="21"/>
</p:tagLst>
</file>

<file path=ppt/tags/tag17.xml><?xml version="1.0" encoding="utf-8"?>
<p:tagLst xmlns:p="http://schemas.openxmlformats.org/presentationml/2006/main">
  <p:tag name="KSO_WM_TAG_VERSION" val="1.0"/>
  <p:tag name="KSO_WM_BEAUTIFY_FLAG" val="#wm#"/>
  <p:tag name="KSO_WM_UNIT_TYPE" val="i"/>
  <p:tag name="KSO_WM_UNIT_ID" val="custom160570_8*i*22"/>
  <p:tag name="KSO_WM_TEMPLATE_CATEGORY" val="custom"/>
  <p:tag name="KSO_WM_TEMPLATE_INDEX" val="160570"/>
  <p:tag name="KSO_WM_UNIT_INDEX" val="22"/>
</p:tagLst>
</file>

<file path=ppt/tags/tag18.xml><?xml version="1.0" encoding="utf-8"?>
<p:tagLst xmlns:p="http://schemas.openxmlformats.org/presentationml/2006/main">
  <p:tag name="KSO_WM_TAG_VERSION" val="1.0"/>
  <p:tag name="KSO_WM_BEAUTIFY_FLAG" val="#wm#"/>
  <p:tag name="KSO_WM_UNIT_TYPE" val="i"/>
  <p:tag name="KSO_WM_UNIT_ID" val="custom160570_8*i*23"/>
  <p:tag name="KSO_WM_TEMPLATE_CATEGORY" val="custom"/>
  <p:tag name="KSO_WM_TEMPLATE_INDEX" val="160570"/>
  <p:tag name="KSO_WM_UNIT_INDEX" val="23"/>
</p:tagLst>
</file>

<file path=ppt/tags/tag19.xml><?xml version="1.0" encoding="utf-8"?>
<p:tagLst xmlns:p="http://schemas.openxmlformats.org/presentationml/2006/main">
  <p:tag name="KSO_WM_TAG_VERSION" val="1.0"/>
  <p:tag name="KSO_WM_BEAUTIFY_FLAG" val="#wm#"/>
  <p:tag name="KSO_WM_UNIT_TYPE" val="i"/>
  <p:tag name="KSO_WM_UNIT_ID" val="custom160570_8*i*24"/>
  <p:tag name="KSO_WM_TEMPLATE_CATEGORY" val="custom"/>
  <p:tag name="KSO_WM_TEMPLATE_INDEX" val="160570"/>
  <p:tag name="KSO_WM_UNIT_INDEX" val="24"/>
</p:tagLst>
</file>

<file path=ppt/tags/tag2.xml><?xml version="1.0" encoding="utf-8"?>
<p:tagLst xmlns:p="http://schemas.openxmlformats.org/presentationml/2006/main">
  <p:tag name="KSO_WM_TAG_VERSION" val="1.0"/>
  <p:tag name="KSO_WM_TEMPLATE_CATEGORY" val="custom"/>
  <p:tag name="KSO_WM_TEMPLATE_INDEX" val="160570"/>
</p:tagLst>
</file>

<file path=ppt/tags/tag20.xml><?xml version="1.0" encoding="utf-8"?>
<p:tagLst xmlns:p="http://schemas.openxmlformats.org/presentationml/2006/main">
  <p:tag name="KSO_WM_TAG_VERSION" val="1.0"/>
  <p:tag name="KSO_WM_BEAUTIFY_FLAG" val="#wm#"/>
  <p:tag name="KSO_WM_UNIT_TYPE" val="i"/>
  <p:tag name="KSO_WM_UNIT_ID" val="custom160570_8*i*25"/>
  <p:tag name="KSO_WM_TEMPLATE_CATEGORY" val="custom"/>
  <p:tag name="KSO_WM_TEMPLATE_INDEX" val="160570"/>
  <p:tag name="KSO_WM_UNIT_INDEX" val="25"/>
</p:tagLst>
</file>

<file path=ppt/tags/tag21.xml><?xml version="1.0" encoding="utf-8"?>
<p:tagLst xmlns:p="http://schemas.openxmlformats.org/presentationml/2006/main">
  <p:tag name="KSO_WM_TAG_VERSION" val="1.0"/>
  <p:tag name="KSO_WM_BEAUTIFY_FLAG" val="#wm#"/>
  <p:tag name="KSO_WM_UNIT_TYPE" val="i"/>
  <p:tag name="KSO_WM_UNIT_ID" val="custom160570_8*i*26"/>
  <p:tag name="KSO_WM_TEMPLATE_CATEGORY" val="custom"/>
  <p:tag name="KSO_WM_TEMPLATE_INDEX" val="160570"/>
  <p:tag name="KSO_WM_UNIT_INDEX" val="26"/>
</p:tagLst>
</file>

<file path=ppt/tags/tag22.xml><?xml version="1.0" encoding="utf-8"?>
<p:tagLst xmlns:p="http://schemas.openxmlformats.org/presentationml/2006/main">
  <p:tag name="KSO_WM_TAG_VERSION" val="1.0"/>
  <p:tag name="KSO_WM_BEAUTIFY_FLAG" val="#wm#"/>
  <p:tag name="KSO_WM_UNIT_TYPE" val="i"/>
  <p:tag name="KSO_WM_UNIT_ID" val="custom160570_8*i*27"/>
  <p:tag name="KSO_WM_TEMPLATE_CATEGORY" val="custom"/>
  <p:tag name="KSO_WM_TEMPLATE_INDEX" val="160570"/>
  <p:tag name="KSO_WM_UNIT_INDEX" val="27"/>
</p:tagLst>
</file>

<file path=ppt/tags/tag23.xml><?xml version="1.0" encoding="utf-8"?>
<p:tagLst xmlns:p="http://schemas.openxmlformats.org/presentationml/2006/main">
  <p:tag name="KSO_WM_TAG_VERSION" val="1.0"/>
  <p:tag name="KSO_WM_BEAUTIFY_FLAG" val="#wm#"/>
  <p:tag name="KSO_WM_TEMPLATE_CATEGORY" val="custom"/>
  <p:tag name="KSO_WM_TEMPLATE_INDEX" val="160570"/>
  <p:tag name="MH" val="20151026165154"/>
  <p:tag name="MH_LIBRARY" val="CONTENTS"/>
  <p:tag name="MH_TYPE" val="ENTRY"/>
  <p:tag name="ID" val="626775"/>
  <p:tag name="MH_ORDER" val="1"/>
  <p:tag name="KSO_WM_UNIT_TYPE" val="l_h_f"/>
  <p:tag name="KSO_WM_UNIT_INDEX" val="1_1_1"/>
  <p:tag name="KSO_WM_UNIT_ID" val="custom160570_8*l_h_f*1_1_1"/>
  <p:tag name="KSO_WM_UNIT_CLEAR" val="1"/>
  <p:tag name="KSO_WM_UNIT_LAYERLEVEL" val="1_1_1"/>
  <p:tag name="KSO_WM_UNIT_VALUE" val="26"/>
  <p:tag name="KSO_WM_UNIT_HIGHLIGHT" val="0"/>
  <p:tag name="KSO_WM_UNIT_COMPATIBLE" val="0"/>
  <p:tag name="KSO_WM_UNIT_PRESET_TEXT_INDEX" val="3"/>
  <p:tag name="KSO_WM_UNIT_PRESET_TEXT_LEN" val="17"/>
  <p:tag name="KSO_WM_DIAGRAM_GROUP_CODE" val="l1-1"/>
  <p:tag name="KSO_WM_UNIT_TEXT_FILL_FORE_SCHEMECOLOR_INDEX" val="13"/>
  <p:tag name="KSO_WM_UNIT_TEXT_FILL_TYPE" val="1"/>
  <p:tag name="KSO_WM_UNIT_USESOURCEFORMAT_APPLY" val="1"/>
</p:tagLst>
</file>

<file path=ppt/tags/tag24.xml><?xml version="1.0" encoding="utf-8"?>
<p:tagLst xmlns:p="http://schemas.openxmlformats.org/presentationml/2006/main">
  <p:tag name="KSO_WM_TAG_VERSION" val="1.0"/>
  <p:tag name="KSO_WM_BEAUTIFY_FLAG" val="#wm#"/>
  <p:tag name="KSO_WM_TEMPLATE_CATEGORY" val="custom"/>
  <p:tag name="KSO_WM_TEMPLATE_INDEX" val="160570"/>
  <p:tag name="MH" val="20151026165154"/>
  <p:tag name="MH_LIBRARY" val="CONTENTS"/>
  <p:tag name="MH_TYPE" val="NUMBER"/>
  <p:tag name="ID" val="626775"/>
  <p:tag name="MH_ORDER" val="1"/>
  <p:tag name="KSO_WM_UNIT_TYPE" val="l_i"/>
  <p:tag name="KSO_WM_UNIT_INDEX" val="1_1"/>
  <p:tag name="KSO_WM_UNIT_ID" val="custom160570_8*l_i*1_1"/>
  <p:tag name="KSO_WM_UNIT_CLEAR" val="1"/>
  <p:tag name="KSO_WM_UNIT_LAYERLEVEL" val="1_1"/>
  <p:tag name="KSO_WM_DIAGRAM_GROUP_CODE" val="l1-1"/>
  <p:tag name="KSO_WM_UNIT_FILL_FORE_SCHEMECOLOR_INDEX" val="5"/>
  <p:tag name="KSO_WM_UNIT_FILL_TYPE" val="1"/>
  <p:tag name="KSO_WM_UNIT_USESOURCEFORMAT_APPLY" val="1"/>
</p:tagLst>
</file>

<file path=ppt/tags/tag25.xml><?xml version="1.0" encoding="utf-8"?>
<p:tagLst xmlns:p="http://schemas.openxmlformats.org/presentationml/2006/main">
  <p:tag name="KSO_WM_TAG_VERSION" val="1.0"/>
  <p:tag name="KSO_WM_BEAUTIFY_FLAG" val="#wm#"/>
  <p:tag name="KSO_WM_UNIT_TYPE" val="i"/>
  <p:tag name="KSO_WM_UNIT_ID" val="custom160570_8*i*32"/>
  <p:tag name="KSO_WM_TEMPLATE_CATEGORY" val="custom"/>
  <p:tag name="KSO_WM_TEMPLATE_INDEX" val="160570"/>
  <p:tag name="KSO_WM_UNIT_INDEX" val="32"/>
</p:tagLst>
</file>

<file path=ppt/tags/tag26.xml><?xml version="1.0" encoding="utf-8"?>
<p:tagLst xmlns:p="http://schemas.openxmlformats.org/presentationml/2006/main">
  <p:tag name="KSO_WM_TAG_VERSION" val="1.0"/>
  <p:tag name="KSO_WM_BEAUTIFY_FLAG" val="#wm#"/>
  <p:tag name="KSO_WM_TEMPLATE_CATEGORY" val="custom"/>
  <p:tag name="KSO_WM_TEMPLATE_INDEX" val="160570"/>
  <p:tag name="MH" val="20151026165154"/>
  <p:tag name="MH_LIBRARY" val="CONTENTS"/>
  <p:tag name="MH_TYPE" val="ENTRY"/>
  <p:tag name="ID" val="626775"/>
  <p:tag name="MH_ORDER" val="2"/>
  <p:tag name="KSO_WM_UNIT_TYPE" val="l_h_f"/>
  <p:tag name="KSO_WM_UNIT_INDEX" val="1_2_1"/>
  <p:tag name="KSO_WM_UNIT_ID" val="custom160570_8*l_h_f*1_2_1"/>
  <p:tag name="KSO_WM_UNIT_CLEAR" val="1"/>
  <p:tag name="KSO_WM_UNIT_LAYERLEVEL" val="1_1_1"/>
  <p:tag name="KSO_WM_UNIT_VALUE" val="26"/>
  <p:tag name="KSO_WM_UNIT_HIGHLIGHT" val="0"/>
  <p:tag name="KSO_WM_UNIT_COMPATIBLE" val="0"/>
  <p:tag name="KSO_WM_UNIT_PRESET_TEXT_INDEX" val="3"/>
  <p:tag name="KSO_WM_UNIT_PRESET_TEXT_LEN" val="17"/>
  <p:tag name="KSO_WM_DIAGRAM_GROUP_CODE" val="l1-1"/>
  <p:tag name="KSO_WM_UNIT_TEXT_FILL_FORE_SCHEMECOLOR_INDEX" val="13"/>
  <p:tag name="KSO_WM_UNIT_TEXT_FILL_TYPE" val="1"/>
  <p:tag name="KSO_WM_UNIT_USESOURCEFORMAT_APPLY" val="1"/>
</p:tagLst>
</file>

<file path=ppt/tags/tag27.xml><?xml version="1.0" encoding="utf-8"?>
<p:tagLst xmlns:p="http://schemas.openxmlformats.org/presentationml/2006/main">
  <p:tag name="KSO_WM_TAG_VERSION" val="1.0"/>
  <p:tag name="KSO_WM_BEAUTIFY_FLAG" val="#wm#"/>
  <p:tag name="KSO_WM_TEMPLATE_CATEGORY" val="custom"/>
  <p:tag name="KSO_WM_TEMPLATE_INDEX" val="160570"/>
  <p:tag name="MH" val="20151026165154"/>
  <p:tag name="MH_LIBRARY" val="CONTENTS"/>
  <p:tag name="MH_TYPE" val="NUMBER"/>
  <p:tag name="ID" val="626775"/>
  <p:tag name="MH_ORDER" val="2"/>
  <p:tag name="KSO_WM_UNIT_TYPE" val="l_i"/>
  <p:tag name="KSO_WM_UNIT_INDEX" val="1_2"/>
  <p:tag name="KSO_WM_UNIT_ID" val="custom160570_8*l_i*1_2"/>
  <p:tag name="KSO_WM_UNIT_CLEAR" val="1"/>
  <p:tag name="KSO_WM_UNIT_LAYERLEVEL" val="1_1"/>
  <p:tag name="KSO_WM_DIAGRAM_GROUP_CODE" val="l1-1"/>
  <p:tag name="KSO_WM_UNIT_FILL_FORE_SCHEMECOLOR_INDEX" val="5"/>
  <p:tag name="KSO_WM_UNIT_FILL_TYPE" val="1"/>
  <p:tag name="KSO_WM_UNIT_USESOURCEFORMAT_APPLY" val="1"/>
</p:tagLst>
</file>

<file path=ppt/tags/tag28.xml><?xml version="1.0" encoding="utf-8"?>
<p:tagLst xmlns:p="http://schemas.openxmlformats.org/presentationml/2006/main">
  <p:tag name="KSO_WM_TAG_VERSION" val="1.0"/>
  <p:tag name="KSO_WM_BEAUTIFY_FLAG" val="#wm#"/>
  <p:tag name="KSO_WM_UNIT_TYPE" val="i"/>
  <p:tag name="KSO_WM_UNIT_ID" val="custom160570_8*i*37"/>
  <p:tag name="KSO_WM_TEMPLATE_CATEGORY" val="custom"/>
  <p:tag name="KSO_WM_TEMPLATE_INDEX" val="160570"/>
  <p:tag name="KSO_WM_UNIT_INDEX" val="37"/>
</p:tagLst>
</file>

<file path=ppt/tags/tag29.xml><?xml version="1.0" encoding="utf-8"?>
<p:tagLst xmlns:p="http://schemas.openxmlformats.org/presentationml/2006/main">
  <p:tag name="KSO_WM_TAG_VERSION" val="1.0"/>
  <p:tag name="KSO_WM_BEAUTIFY_FLAG" val="#wm#"/>
  <p:tag name="KSO_WM_TEMPLATE_CATEGORY" val="custom"/>
  <p:tag name="KSO_WM_TEMPLATE_INDEX" val="160570"/>
  <p:tag name="MH" val="20151026165154"/>
  <p:tag name="MH_LIBRARY" val="CONTENTS"/>
  <p:tag name="MH_TYPE" val="ENTRY"/>
  <p:tag name="ID" val="626775"/>
  <p:tag name="MH_ORDER" val="3"/>
  <p:tag name="KSO_WM_UNIT_TYPE" val="l_h_f"/>
  <p:tag name="KSO_WM_UNIT_INDEX" val="1_3_1"/>
  <p:tag name="KSO_WM_UNIT_ID" val="custom160570_8*l_h_f*1_3_1"/>
  <p:tag name="KSO_WM_UNIT_CLEAR" val="1"/>
  <p:tag name="KSO_WM_UNIT_LAYERLEVEL" val="1_1_1"/>
  <p:tag name="KSO_WM_UNIT_VALUE" val="26"/>
  <p:tag name="KSO_WM_UNIT_HIGHLIGHT" val="0"/>
  <p:tag name="KSO_WM_UNIT_COMPATIBLE" val="0"/>
  <p:tag name="KSO_WM_UNIT_PRESET_TEXT_INDEX" val="3"/>
  <p:tag name="KSO_WM_UNIT_PRESET_TEXT_LEN" val="17"/>
  <p:tag name="KSO_WM_DIAGRAM_GROUP_CODE" val="l1-1"/>
  <p:tag name="KSO_WM_UNIT_TEXT_FILL_FORE_SCHEMECOLOR_INDEX" val="13"/>
  <p:tag name="KSO_WM_UNIT_TEXT_FILL_TYPE" val="1"/>
  <p:tag name="KSO_WM_UNIT_USESOURCEFORMAT_APPLY" val="1"/>
</p:tagLst>
</file>

<file path=ppt/tags/tag3.xml><?xml version="1.0" encoding="utf-8"?>
<p:tagLst xmlns:p="http://schemas.openxmlformats.org/presentationml/2006/main">
  <p:tag name="KSO_WM_TAG_VERSION" val="1.0"/>
  <p:tag name="KSO_WM_TEMPLATE_CATEGORY" val="custom"/>
  <p:tag name="KSO_WM_TEMPLATE_INDEX" val="160570"/>
</p:tagLst>
</file>

<file path=ppt/tags/tag30.xml><?xml version="1.0" encoding="utf-8"?>
<p:tagLst xmlns:p="http://schemas.openxmlformats.org/presentationml/2006/main">
  <p:tag name="KSO_WM_TAG_VERSION" val="1.0"/>
  <p:tag name="KSO_WM_BEAUTIFY_FLAG" val="#wm#"/>
  <p:tag name="KSO_WM_TEMPLATE_CATEGORY" val="custom"/>
  <p:tag name="KSO_WM_TEMPLATE_INDEX" val="160570"/>
  <p:tag name="MH" val="20151026165154"/>
  <p:tag name="MH_LIBRARY" val="CONTENTS"/>
  <p:tag name="MH_TYPE" val="NUMBER"/>
  <p:tag name="ID" val="626775"/>
  <p:tag name="MH_ORDER" val="3"/>
  <p:tag name="KSO_WM_UNIT_TYPE" val="l_i"/>
  <p:tag name="KSO_WM_UNIT_INDEX" val="1_3"/>
  <p:tag name="KSO_WM_UNIT_ID" val="custom160570_8*l_i*1_3"/>
  <p:tag name="KSO_WM_UNIT_CLEAR" val="1"/>
  <p:tag name="KSO_WM_UNIT_LAYERLEVEL" val="1_1"/>
  <p:tag name="KSO_WM_DIAGRAM_GROUP_CODE" val="l1-1"/>
  <p:tag name="KSO_WM_UNIT_FILL_FORE_SCHEMECOLOR_INDEX" val="5"/>
  <p:tag name="KSO_WM_UNIT_FILL_TYPE" val="1"/>
  <p:tag name="KSO_WM_UNIT_USESOURCEFORMAT_APPLY" val="1"/>
</p:tagLst>
</file>

<file path=ppt/tags/tag31.xml><?xml version="1.0" encoding="utf-8"?>
<p:tagLst xmlns:p="http://schemas.openxmlformats.org/presentationml/2006/main">
  <p:tag name="KSO_WM_TEMPLATE_CATEGORY" val="custom"/>
  <p:tag name="KSO_WM_TEMPLATE_INDEX" val="160570"/>
  <p:tag name="KSO_WM_TAG_VERSION" val="1.0"/>
  <p:tag name="KSO_WM_SLIDE_ID" val="custom160570_8"/>
  <p:tag name="KSO_WM_SLIDE_INDEX" val="8"/>
  <p:tag name="KSO_WM_SLIDE_ITEM_CNT" val="3"/>
  <p:tag name="KSO_WM_SLIDE_LAYOUT" val="a_l"/>
  <p:tag name="KSO_WM_SLIDE_LAYOUT_CNT" val="1_1"/>
  <p:tag name="KSO_WM_SLIDE_TYPE" val="contents"/>
  <p:tag name="KSO_WM_BEAUTIFY_FLAG" val="#wm#"/>
  <p:tag name="KSO_WM_DIAGRAM_GROUP_CODE" val="l1-1"/>
</p:tagLst>
</file>

<file path=ppt/tags/tag32.xml><?xml version="1.0" encoding="utf-8"?>
<p:tagLst xmlns:p="http://schemas.openxmlformats.org/presentationml/2006/main">
  <p:tag name="KSO_WM_TAG_VERSION" val="1.0"/>
  <p:tag name="KSO_WM_BEAUTIFY_FLAG" val="#wm#"/>
  <p:tag name="KSO_WM_TEMPLATE_CATEGORY" val="custom"/>
  <p:tag name="KSO_WM_TEMPLATE_INDEX" val="160570"/>
  <p:tag name="KSO_WM_UNIT_TYPE" val="e"/>
  <p:tag name="KSO_WM_UNIT_INDEX" val="1"/>
  <p:tag name="KSO_WM_UNIT_ID" val="custom160570_12*e*1"/>
  <p:tag name="KSO_WM_UNIT_CLEAR" val="1"/>
  <p:tag name="KSO_WM_UNIT_LAYERLEVEL" val="1"/>
  <p:tag name="KSO_WM_UNIT_VALUE" val="3"/>
  <p:tag name="KSO_WM_UNIT_HIGHLIGHT" val="0"/>
  <p:tag name="KSO_WM_UNIT_COMPATIBLE" val="1"/>
  <p:tag name="KSO_WM_UNIT_PRESET_TEXT" val="PART1"/>
</p:tagLst>
</file>

<file path=ppt/tags/tag33.xml><?xml version="1.0" encoding="utf-8"?>
<p:tagLst xmlns:p="http://schemas.openxmlformats.org/presentationml/2006/main">
  <p:tag name="KSO_WM_TAG_VERSION" val="1.0"/>
  <p:tag name="KSO_WM_BEAUTIFY_FLAG" val="#wm#"/>
  <p:tag name="KSO_WM_TEMPLATE_CATEGORY" val="custom"/>
  <p:tag name="KSO_WM_TEMPLATE_INDEX" val="160570"/>
  <p:tag name="KSO_WM_UNIT_TYPE" val="a"/>
  <p:tag name="KSO_WM_UNIT_INDEX" val="1"/>
  <p:tag name="KSO_WM_UNIT_ID" val="custom160570_12*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7"/>
</p:tagLst>
</file>

<file path=ppt/tags/tag34.xml><?xml version="1.0" encoding="utf-8"?>
<p:tagLst xmlns:p="http://schemas.openxmlformats.org/presentationml/2006/main">
  <p:tag name="KSO_WM_TEMPLATE_CATEGORY" val="custom"/>
  <p:tag name="KSO_WM_TEMPLATE_INDEX" val="160570"/>
  <p:tag name="KSO_WM_TAG_VERSION" val="1.0"/>
  <p:tag name="KSO_WM_SLIDE_ID" val="custom160570_12"/>
  <p:tag name="KSO_WM_SLIDE_INDEX" val="12"/>
  <p:tag name="KSO_WM_SLIDE_ITEM_CNT" val="2"/>
  <p:tag name="KSO_WM_SLIDE_LAYOUT" val="a_b_e"/>
  <p:tag name="KSO_WM_SLIDE_LAYOUT_CNT" val="1_1_1"/>
  <p:tag name="KSO_WM_SLIDE_TYPE" val="sectionTitle"/>
  <p:tag name="KSO_WM_BEAUTIFY_FLAG" val="#wm#"/>
</p:tagLst>
</file>

<file path=ppt/tags/tag35.xml><?xml version="1.0" encoding="utf-8"?>
<p:tagLst xmlns:p="http://schemas.openxmlformats.org/presentationml/2006/main">
  <p:tag name="KSO_WM_TAG_VERSION" val="1.0"/>
  <p:tag name="KSO_WM_BEAUTIFY_FLAG" val="#wm#"/>
  <p:tag name="KSO_WM_TEMPLATE_CATEGORY" val="custom"/>
  <p:tag name="KSO_WM_TEMPLATE_INDEX" val="160570"/>
  <p:tag name="KSO_WM_UNIT_TYPE" val="a"/>
  <p:tag name="KSO_WM_UNIT_INDEX" val="1"/>
  <p:tag name="KSO_WM_UNIT_ID" val="custom160570_32*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36.xml><?xml version="1.0" encoding="utf-8"?>
<p:tagLst xmlns:p="http://schemas.openxmlformats.org/presentationml/2006/main">
  <p:tag name="KSO_WM_BEAUTIFY_FLAG" val="#wm#"/>
  <p:tag name="KSO_WM_TEMPLATE_CATEGORY" val="custom"/>
  <p:tag name="KSO_WM_TEMPLATE_INDEX" val="160570"/>
</p:tagLst>
</file>

<file path=ppt/tags/tag37.xml><?xml version="1.0" encoding="utf-8"?>
<p:tagLst xmlns:p="http://schemas.openxmlformats.org/presentationml/2006/main">
  <p:tag name="KSO_WM_TAG_VERSION" val="1.0"/>
  <p:tag name="KSO_WM_BEAUTIFY_FLAG" val="#wm#"/>
  <p:tag name="KSO_WM_UNIT_TYPE" val="i"/>
  <p:tag name="KSO_WM_UNIT_ID" val="custom160570_32*i*3"/>
  <p:tag name="KSO_WM_TEMPLATE_CATEGORY" val="custom"/>
  <p:tag name="KSO_WM_TEMPLATE_INDEX" val="160570"/>
  <p:tag name="KSO_WM_UNIT_INDEX" val="3"/>
</p:tagLst>
</file>

<file path=ppt/tags/tag38.xml><?xml version="1.0" encoding="utf-8"?>
<p:tagLst xmlns:p="http://schemas.openxmlformats.org/presentationml/2006/main">
  <p:tag name="KSO_WM_TAG_VERSION" val="1.0"/>
  <p:tag name="KSO_WM_BEAUTIFY_FLAG" val="#wm#"/>
  <p:tag name="KSO_WM_TEMPLATE_CATEGORY" val="custom"/>
  <p:tag name="KSO_WM_TEMPLATE_INDEX" val="160570"/>
  <p:tag name="KSO_WM_UNIT_TYPE" val="a"/>
  <p:tag name="KSO_WM_UNIT_INDEX" val="1"/>
  <p:tag name="KSO_WM_UNIT_ID" val="custom160570_32*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39.xml><?xml version="1.0" encoding="utf-8"?>
<p:tagLst xmlns:p="http://schemas.openxmlformats.org/presentationml/2006/main">
  <p:tag name="KSO_WM_TAG_VERSION" val="1.0"/>
  <p:tag name="KSO_WM_BEAUTIFY_FLAG" val="#wm#"/>
  <p:tag name="KSO_WM_TEMPLATE_CATEGORY" val="custom"/>
  <p:tag name="KSO_WM_TEMPLATE_INDEX" val="160570"/>
  <p:tag name="KSO_WM_UNIT_TYPE" val="f"/>
  <p:tag name="KSO_WM_UNIT_INDEX" val="1"/>
  <p:tag name="KSO_WM_UNIT_ID" val="custom160570_32*f*1"/>
  <p:tag name="KSO_WM_UNIT_CLEAR" val="1"/>
  <p:tag name="KSO_WM_UNIT_LAYERLEVEL" val="1"/>
  <p:tag name="KSO_WM_UNIT_VALUE" val="84"/>
  <p:tag name="KSO_WM_UNIT_HIGHLIGHT" val="0"/>
  <p:tag name="KSO_WM_UNIT_COMPATIBLE" val="0"/>
  <p:tag name="KSO_WM_UNIT_PRESET_TEXT_INDEX" val="4"/>
  <p:tag name="KSO_WM_UNIT_PRESET_TEXT_LEN" val="120"/>
</p:tagLst>
</file>

<file path=ppt/tags/tag4.xml><?xml version="1.0" encoding="utf-8"?>
<p:tagLst xmlns:p="http://schemas.openxmlformats.org/presentationml/2006/main">
  <p:tag name="KSO_WM_TAG_VERSION" val="1.0"/>
  <p:tag name="KSO_WM_BEAUTIFY_FLAG" val="#wm#"/>
  <p:tag name="KSO_WM_TEMPLATE_CATEGORY" val="custom"/>
  <p:tag name="KSO_WM_TEMPLATE_INDEX" val="160570"/>
  <p:tag name="KSO_WM_UNIT_TYPE" val="a"/>
  <p:tag name="KSO_WM_UNIT_INDEX" val="1"/>
  <p:tag name="KSO_WM_UNIT_ID" val="custom160570_1*a*1"/>
  <p:tag name="KSO_WM_UNIT_CLEAR" val="1"/>
  <p:tag name="KSO_WM_UNIT_LAYERLEVEL" val="1"/>
  <p:tag name="KSO_WM_UNIT_VALUE" val="28"/>
  <p:tag name="KSO_WM_UNIT_ISCONTENTSTITLE" val="0"/>
  <p:tag name="KSO_WM_UNIT_HIGHLIGHT" val="0"/>
  <p:tag name="KSO_WM_UNIT_COMPATIBLE" val="0"/>
  <p:tag name="KSO_WM_UNIT_PRESET_TEXT_INDEX" val="3"/>
  <p:tag name="KSO_WM_UNIT_PRESET_TEXT_LEN" val="17"/>
</p:tagLst>
</file>

<file path=ppt/tags/tag40.xml><?xml version="1.0" encoding="utf-8"?>
<p:tagLst xmlns:p="http://schemas.openxmlformats.org/presentationml/2006/main">
  <p:tag name="KSO_WM_TEMPLATE_CATEGORY" val="custom"/>
  <p:tag name="KSO_WM_TEMPLATE_INDEX" val="160570"/>
  <p:tag name="KSO_WM_TAG_VERSION" val="1.0"/>
  <p:tag name="KSO_WM_SLIDE_ID" val="custom160570_32"/>
  <p:tag name="KSO_WM_SLIDE_INDEX" val="32"/>
  <p:tag name="KSO_WM_SLIDE_ITEM_CNT" val="2"/>
  <p:tag name="KSO_WM_SLIDE_LAYOUT" val="a_f_d"/>
  <p:tag name="KSO_WM_SLIDE_LAYOUT_CNT" val="1_1_1"/>
  <p:tag name="KSO_WM_SLIDE_TYPE" val="text"/>
  <p:tag name="KSO_WM_BEAUTIFY_FLAG" val="#wm#"/>
  <p:tag name="KSO_WM_SLIDE_POSITION" val="89*113"/>
  <p:tag name="KSO_WM_SLIDE_SIZE" val="782*390"/>
</p:tagLst>
</file>

<file path=ppt/tags/tag41.xml><?xml version="1.0" encoding="utf-8"?>
<p:tagLst xmlns:p="http://schemas.openxmlformats.org/presentationml/2006/main">
  <p:tag name="KSO_WM_TAG_VERSION" val="1.0"/>
  <p:tag name="KSO_WM_BEAUTIFY_FLAG" val="#wm#"/>
  <p:tag name="KSO_WM_UNIT_TYPE" val="i"/>
  <p:tag name="KSO_WM_UNIT_ID" val="custom160570_34*i*0"/>
  <p:tag name="KSO_WM_TEMPLATE_CATEGORY" val="custom"/>
  <p:tag name="KSO_WM_TEMPLATE_INDEX" val="160570"/>
  <p:tag name="KSO_WM_UNIT_INDEX" val="0"/>
</p:tagLst>
</file>

<file path=ppt/tags/tag42.xml><?xml version="1.0" encoding="utf-8"?>
<p:tagLst xmlns:p="http://schemas.openxmlformats.org/presentationml/2006/main">
  <p:tag name="KSO_WM_TAG_VERSION" val="1.0"/>
  <p:tag name="KSO_WM_BEAUTIFY_FLAG" val="#wm#"/>
  <p:tag name="KSO_WM_TEMPLATE_CATEGORY" val="custom"/>
  <p:tag name="KSO_WM_TEMPLATE_INDEX" val="160570"/>
  <p:tag name="KSO_WM_UNIT_TYPE" val="d"/>
  <p:tag name="KSO_WM_UNIT_INDEX" val="1"/>
  <p:tag name="KSO_WM_UNIT_ID" val="custom160570_34*d*1"/>
  <p:tag name="KSO_WM_UNIT_CLEAR" val="0"/>
  <p:tag name="KSO_WM_UNIT_LAYERLEVEL" val="1"/>
  <p:tag name="KSO_WM_UNIT_VALUE" val="460*761"/>
  <p:tag name="KSO_WM_UNIT_HIGHLIGHT" val="0"/>
  <p:tag name="KSO_WM_UNIT_COMPATIBLE" val="0"/>
</p:tagLst>
</file>

<file path=ppt/tags/tag43.xml><?xml version="1.0" encoding="utf-8"?>
<p:tagLst xmlns:p="http://schemas.openxmlformats.org/presentationml/2006/main">
  <p:tag name="KSO_WM_TAG_VERSION" val="1.0"/>
  <p:tag name="KSO_WM_BEAUTIFY_FLAG" val="#wm#"/>
  <p:tag name="KSO_WM_TEMPLATE_CATEGORY" val="custom"/>
  <p:tag name="KSO_WM_TEMPLATE_INDEX" val="160570"/>
  <p:tag name="KSO_WM_UNIT_TYPE" val="d"/>
  <p:tag name="KSO_WM_UNIT_INDEX" val="2"/>
  <p:tag name="KSO_WM_UNIT_ID" val="custom160570_34*d*2"/>
  <p:tag name="KSO_WM_UNIT_CLEAR" val="0"/>
  <p:tag name="KSO_WM_UNIT_LAYERLEVEL" val="1"/>
  <p:tag name="KSO_WM_UNIT_VALUE" val="460*711"/>
  <p:tag name="KSO_WM_UNIT_HIGHLIGHT" val="0"/>
  <p:tag name="KSO_WM_UNIT_COMPATIBLE" val="0"/>
</p:tagLst>
</file>

<file path=ppt/tags/tag44.xml><?xml version="1.0" encoding="utf-8"?>
<p:tagLst xmlns:p="http://schemas.openxmlformats.org/presentationml/2006/main">
  <p:tag name="KSO_WM_TAG_VERSION" val="1.0"/>
  <p:tag name="KSO_WM_BEAUTIFY_FLAG" val="#wm#"/>
  <p:tag name="KSO_WM_TEMPLATE_CATEGORY" val="custom"/>
  <p:tag name="KSO_WM_TEMPLATE_INDEX" val="160570"/>
  <p:tag name="KSO_WM_UNIT_TYPE" val="d"/>
  <p:tag name="KSO_WM_UNIT_INDEX" val="3"/>
  <p:tag name="KSO_WM_UNIT_ID" val="custom160570_34*d*3"/>
  <p:tag name="KSO_WM_UNIT_CLEAR" val="0"/>
  <p:tag name="KSO_WM_UNIT_LAYERLEVEL" val="1"/>
  <p:tag name="KSO_WM_UNIT_VALUE" val="458*761"/>
  <p:tag name="KSO_WM_UNIT_HIGHLIGHT" val="0"/>
  <p:tag name="KSO_WM_UNIT_COMPATIBLE" val="0"/>
</p:tagLst>
</file>

<file path=ppt/tags/tag45.xml><?xml version="1.0" encoding="utf-8"?>
<p:tagLst xmlns:p="http://schemas.openxmlformats.org/presentationml/2006/main">
  <p:tag name="KSO_WM_TAG_VERSION" val="1.0"/>
  <p:tag name="KSO_WM_BEAUTIFY_FLAG" val="#wm#"/>
  <p:tag name="KSO_WM_TEMPLATE_CATEGORY" val="custom"/>
  <p:tag name="KSO_WM_TEMPLATE_INDEX" val="160570"/>
  <p:tag name="KSO_WM_UNIT_TYPE" val="d"/>
  <p:tag name="KSO_WM_UNIT_INDEX" val="4"/>
  <p:tag name="KSO_WM_UNIT_ID" val="custom160570_34*d*4"/>
  <p:tag name="KSO_WM_UNIT_CLEAR" val="0"/>
  <p:tag name="KSO_WM_UNIT_LAYERLEVEL" val="1"/>
  <p:tag name="KSO_WM_UNIT_VALUE" val="458*711"/>
  <p:tag name="KSO_WM_UNIT_HIGHLIGHT" val="0"/>
  <p:tag name="KSO_WM_UNIT_COMPATIBLE" val="0"/>
</p:tagLst>
</file>

<file path=ppt/tags/tag46.xml><?xml version="1.0" encoding="utf-8"?>
<p:tagLst xmlns:p="http://schemas.openxmlformats.org/presentationml/2006/main">
  <p:tag name="KSO_WM_TAG_VERSION" val="1.0"/>
  <p:tag name="KSO_WM_BEAUTIFY_FLAG" val="#wm#"/>
  <p:tag name="KSO_WM_TEMPLATE_CATEGORY" val="custom"/>
  <p:tag name="KSO_WM_TEMPLATE_INDEX" val="160570"/>
  <p:tag name="KSO_WM_UNIT_TYPE" val="f"/>
  <p:tag name="KSO_WM_UNIT_INDEX" val="1"/>
  <p:tag name="KSO_WM_UNIT_ID" val="custom160570_34*f*1"/>
  <p:tag name="KSO_WM_UNIT_CLEAR" val="1"/>
  <p:tag name="KSO_WM_UNIT_LAYERLEVEL" val="1"/>
  <p:tag name="KSO_WM_UNIT_VALUE" val="32"/>
  <p:tag name="KSO_WM_UNIT_HIGHLIGHT" val="0"/>
  <p:tag name="KSO_WM_UNIT_COMPATIBLE" val="0"/>
  <p:tag name="KSO_WM_UNIT_PRESET_TEXT_INDEX" val="4"/>
  <p:tag name="KSO_WM_UNIT_PRESET_TEXT_LEN" val="57"/>
</p:tagLst>
</file>

<file path=ppt/tags/tag47.xml><?xml version="1.0" encoding="utf-8"?>
<p:tagLst xmlns:p="http://schemas.openxmlformats.org/presentationml/2006/main">
  <p:tag name="KSO_WM_TAG_VERSION" val="1.0"/>
  <p:tag name="KSO_WM_BEAUTIFY_FLAG" val="#wm#"/>
  <p:tag name="KSO_WM_UNIT_TYPE" val="i"/>
  <p:tag name="KSO_WM_UNIT_ID" val="custom160570_34*i*10"/>
  <p:tag name="KSO_WM_TEMPLATE_CATEGORY" val="custom"/>
  <p:tag name="KSO_WM_TEMPLATE_INDEX" val="160570"/>
  <p:tag name="KSO_WM_UNIT_INDEX" val="10"/>
</p:tagLst>
</file>

<file path=ppt/tags/tag48.xml><?xml version="1.0" encoding="utf-8"?>
<p:tagLst xmlns:p="http://schemas.openxmlformats.org/presentationml/2006/main">
  <p:tag name="KSO_WM_TAG_VERSION" val="1.0"/>
  <p:tag name="KSO_WM_BEAUTIFY_FLAG" val="#wm#"/>
  <p:tag name="KSO_WM_UNIT_TYPE" val="i"/>
  <p:tag name="KSO_WM_UNIT_ID" val="custom160570_34*i*11"/>
  <p:tag name="KSO_WM_TEMPLATE_CATEGORY" val="custom"/>
  <p:tag name="KSO_WM_TEMPLATE_INDEX" val="160570"/>
  <p:tag name="KSO_WM_UNIT_INDEX" val="11"/>
</p:tagLst>
</file>

<file path=ppt/tags/tag49.xml><?xml version="1.0" encoding="utf-8"?>
<p:tagLst xmlns:p="http://schemas.openxmlformats.org/presentationml/2006/main">
  <p:tag name="KSO_WM_TAG_VERSION" val="1.0"/>
  <p:tag name="KSO_WM_BEAUTIFY_FLAG" val="#wm#"/>
  <p:tag name="KSO_WM_UNIT_TYPE" val="i"/>
  <p:tag name="KSO_WM_UNIT_ID" val="custom160570_34*i*16"/>
  <p:tag name="KSO_WM_TEMPLATE_CATEGORY" val="custom"/>
  <p:tag name="KSO_WM_TEMPLATE_INDEX" val="160570"/>
  <p:tag name="KSO_WM_UNIT_INDEX" val="16"/>
</p:tagLst>
</file>

<file path=ppt/tags/tag5.xml><?xml version="1.0" encoding="utf-8"?>
<p:tagLst xmlns:p="http://schemas.openxmlformats.org/presentationml/2006/main">
  <p:tag name="KSO_WM_TAG_VERSION" val="1.0"/>
  <p:tag name="KSO_WM_BEAUTIFY_FLAG" val="#wm#"/>
  <p:tag name="KSO_WM_TEMPLATE_CATEGORY" val="custom"/>
  <p:tag name="KSO_WM_TEMPLATE_INDEX" val="160570"/>
  <p:tag name="KSO_WM_UNIT_TYPE" val="b"/>
  <p:tag name="KSO_WM_UNIT_INDEX" val="1"/>
  <p:tag name="KSO_WM_UNIT_ID" val="custom160570_1*b*1"/>
  <p:tag name="KSO_WM_UNIT_CLEAR" val="1"/>
  <p:tag name="KSO_WM_UNIT_LAYERLEVEL" val="1"/>
  <p:tag name="KSO_WM_UNIT_VALUE" val="35"/>
  <p:tag name="KSO_WM_UNIT_ISCONTENTSTITLE" val="0"/>
  <p:tag name="KSO_WM_UNIT_HIGHLIGHT" val="0"/>
  <p:tag name="KSO_WM_UNIT_COMPATIBLE" val="0"/>
  <p:tag name="KSO_WM_UNIT_PRESET_TEXT_INDEX" val="3"/>
  <p:tag name="KSO_WM_UNIT_PRESET_TEXT_LEN" val="17"/>
</p:tagLst>
</file>

<file path=ppt/tags/tag50.xml><?xml version="1.0" encoding="utf-8"?>
<p:tagLst xmlns:p="http://schemas.openxmlformats.org/presentationml/2006/main">
  <p:tag name="KSO_WM_TAG_VERSION" val="1.0"/>
  <p:tag name="KSO_WM_BEAUTIFY_FLAG" val="#wm#"/>
  <p:tag name="KSO_WM_UNIT_TYPE" val="i"/>
  <p:tag name="KSO_WM_UNIT_ID" val="custom160570_34*i*17"/>
  <p:tag name="KSO_WM_TEMPLATE_CATEGORY" val="custom"/>
  <p:tag name="KSO_WM_TEMPLATE_INDEX" val="160570"/>
  <p:tag name="KSO_WM_UNIT_INDEX" val="17"/>
</p:tagLst>
</file>

<file path=ppt/tags/tag51.xml><?xml version="1.0" encoding="utf-8"?>
<p:tagLst xmlns:p="http://schemas.openxmlformats.org/presentationml/2006/main">
  <p:tag name="KSO_WM_TAG_VERSION" val="1.0"/>
  <p:tag name="KSO_WM_BEAUTIFY_FLAG" val="#wm#"/>
  <p:tag name="KSO_WM_UNIT_TYPE" val="i"/>
  <p:tag name="KSO_WM_UNIT_ID" val="custom160570_34*i*18"/>
  <p:tag name="KSO_WM_TEMPLATE_CATEGORY" val="custom"/>
  <p:tag name="KSO_WM_TEMPLATE_INDEX" val="160570"/>
  <p:tag name="KSO_WM_UNIT_INDEX" val="18"/>
</p:tagLst>
</file>

<file path=ppt/tags/tag52.xml><?xml version="1.0" encoding="utf-8"?>
<p:tagLst xmlns:p="http://schemas.openxmlformats.org/presentationml/2006/main">
  <p:tag name="KSO_WM_TAG_VERSION" val="1.0"/>
  <p:tag name="KSO_WM_BEAUTIFY_FLAG" val="#wm#"/>
  <p:tag name="KSO_WM_UNIT_TYPE" val="i"/>
  <p:tag name="KSO_WM_UNIT_ID" val="custom160570_34*i*19"/>
  <p:tag name="KSO_WM_TEMPLATE_CATEGORY" val="custom"/>
  <p:tag name="KSO_WM_TEMPLATE_INDEX" val="160570"/>
  <p:tag name="KSO_WM_UNIT_INDEX" val="19"/>
</p:tagLst>
</file>

<file path=ppt/tags/tag53.xml><?xml version="1.0" encoding="utf-8"?>
<p:tagLst xmlns:p="http://schemas.openxmlformats.org/presentationml/2006/main">
  <p:tag name="KSO_WM_TAG_VERSION" val="1.0"/>
  <p:tag name="KSO_WM_BEAUTIFY_FLAG" val="#wm#"/>
  <p:tag name="KSO_WM_TEMPLATE_CATEGORY" val="custom"/>
  <p:tag name="KSO_WM_TEMPLATE_INDEX" val="160570"/>
  <p:tag name="KSO_WM_UNIT_TYPE" val="f"/>
  <p:tag name="KSO_WM_UNIT_INDEX" val="2"/>
  <p:tag name="KSO_WM_UNIT_ID" val="custom160570_34*f*2"/>
  <p:tag name="KSO_WM_UNIT_CLEAR" val="1"/>
  <p:tag name="KSO_WM_UNIT_LAYERLEVEL" val="1"/>
  <p:tag name="KSO_WM_UNIT_VALUE" val="32"/>
  <p:tag name="KSO_WM_UNIT_HIGHLIGHT" val="0"/>
  <p:tag name="KSO_WM_UNIT_COMPATIBLE" val="0"/>
  <p:tag name="KSO_WM_UNIT_PRESET_TEXT_INDEX" val="4"/>
  <p:tag name="KSO_WM_UNIT_PRESET_TEXT_LEN" val="57"/>
</p:tagLst>
</file>

<file path=ppt/tags/tag54.xml><?xml version="1.0" encoding="utf-8"?>
<p:tagLst xmlns:p="http://schemas.openxmlformats.org/presentationml/2006/main">
  <p:tag name="KSO_WM_TAG_VERSION" val="1.0"/>
  <p:tag name="KSO_WM_BEAUTIFY_FLAG" val="#wm#"/>
  <p:tag name="KSO_WM_UNIT_TYPE" val="i"/>
  <p:tag name="KSO_WM_UNIT_ID" val="custom160570_34*i*21"/>
  <p:tag name="KSO_WM_TEMPLATE_CATEGORY" val="custom"/>
  <p:tag name="KSO_WM_TEMPLATE_INDEX" val="160570"/>
  <p:tag name="KSO_WM_UNIT_INDEX" val="21"/>
</p:tagLst>
</file>

<file path=ppt/tags/tag55.xml><?xml version="1.0" encoding="utf-8"?>
<p:tagLst xmlns:p="http://schemas.openxmlformats.org/presentationml/2006/main">
  <p:tag name="KSO_WM_TAG_VERSION" val="1.0"/>
  <p:tag name="KSO_WM_BEAUTIFY_FLAG" val="#wm#"/>
  <p:tag name="KSO_WM_UNIT_TYPE" val="i"/>
  <p:tag name="KSO_WM_UNIT_ID" val="custom160570_34*i*22"/>
  <p:tag name="KSO_WM_TEMPLATE_CATEGORY" val="custom"/>
  <p:tag name="KSO_WM_TEMPLATE_INDEX" val="160570"/>
  <p:tag name="KSO_WM_UNIT_INDEX" val="22"/>
</p:tagLst>
</file>

<file path=ppt/tags/tag56.xml><?xml version="1.0" encoding="utf-8"?>
<p:tagLst xmlns:p="http://schemas.openxmlformats.org/presentationml/2006/main">
  <p:tag name="KSO_WM_TAG_VERSION" val="1.0"/>
  <p:tag name="KSO_WM_BEAUTIFY_FLAG" val="#wm#"/>
  <p:tag name="KSO_WM_UNIT_TYPE" val="i"/>
  <p:tag name="KSO_WM_UNIT_ID" val="custom160570_34*i*23"/>
  <p:tag name="KSO_WM_TEMPLATE_CATEGORY" val="custom"/>
  <p:tag name="KSO_WM_TEMPLATE_INDEX" val="160570"/>
  <p:tag name="KSO_WM_UNIT_INDEX" val="23"/>
</p:tagLst>
</file>

<file path=ppt/tags/tag57.xml><?xml version="1.0" encoding="utf-8"?>
<p:tagLst xmlns:p="http://schemas.openxmlformats.org/presentationml/2006/main">
  <p:tag name="KSO_WM_TAG_VERSION" val="1.0"/>
  <p:tag name="KSO_WM_BEAUTIFY_FLAG" val="#wm#"/>
  <p:tag name="KSO_WM_UNIT_TYPE" val="i"/>
  <p:tag name="KSO_WM_UNIT_ID" val="custom160570_34*i*24"/>
  <p:tag name="KSO_WM_TEMPLATE_CATEGORY" val="custom"/>
  <p:tag name="KSO_WM_TEMPLATE_INDEX" val="160570"/>
  <p:tag name="KSO_WM_UNIT_INDEX" val="24"/>
</p:tagLst>
</file>

<file path=ppt/tags/tag58.xml><?xml version="1.0" encoding="utf-8"?>
<p:tagLst xmlns:p="http://schemas.openxmlformats.org/presentationml/2006/main">
  <p:tag name="KSO_WM_TAG_VERSION" val="1.0"/>
  <p:tag name="KSO_WM_BEAUTIFY_FLAG" val="#wm#"/>
  <p:tag name="KSO_WM_UNIT_TYPE" val="i"/>
  <p:tag name="KSO_WM_UNIT_ID" val="custom160570_34*i*25"/>
  <p:tag name="KSO_WM_TEMPLATE_CATEGORY" val="custom"/>
  <p:tag name="KSO_WM_TEMPLATE_INDEX" val="160570"/>
  <p:tag name="KSO_WM_UNIT_INDEX" val="25"/>
</p:tagLst>
</file>

<file path=ppt/tags/tag59.xml><?xml version="1.0" encoding="utf-8"?>
<p:tagLst xmlns:p="http://schemas.openxmlformats.org/presentationml/2006/main">
  <p:tag name="KSO_WM_TAG_VERSION" val="1.0"/>
  <p:tag name="KSO_WM_BEAUTIFY_FLAG" val="#wm#"/>
  <p:tag name="KSO_WM_TEMPLATE_CATEGORY" val="custom"/>
  <p:tag name="KSO_WM_TEMPLATE_INDEX" val="160570"/>
  <p:tag name="KSO_WM_UNIT_TYPE" val="f"/>
  <p:tag name="KSO_WM_UNIT_INDEX" val="3"/>
  <p:tag name="KSO_WM_UNIT_ID" val="custom160570_34*f*3"/>
  <p:tag name="KSO_WM_UNIT_CLEAR" val="1"/>
  <p:tag name="KSO_WM_UNIT_LAYERLEVEL" val="1"/>
  <p:tag name="KSO_WM_UNIT_VALUE" val="32"/>
  <p:tag name="KSO_WM_UNIT_HIGHLIGHT" val="0"/>
  <p:tag name="KSO_WM_UNIT_COMPATIBLE" val="0"/>
  <p:tag name="KSO_WM_UNIT_PRESET_TEXT_INDEX" val="4"/>
  <p:tag name="KSO_WM_UNIT_PRESET_TEXT_LEN" val="57"/>
</p:tagLst>
</file>

<file path=ppt/tags/tag6.xml><?xml version="1.0" encoding="utf-8"?>
<p:tagLst xmlns:p="http://schemas.openxmlformats.org/presentationml/2006/main">
  <p:tag name="KSO_WM_TEMPLATE_THUMBS_INDEX" val="1、4、5、9、12、17、25、27、29、30、31、32、34、35、36、37"/>
  <p:tag name="KSO_WM_TEMPLATE_CATEGORY" val="custom"/>
  <p:tag name="KSO_WM_TEMPLATE_INDEX" val="160570"/>
  <p:tag name="KSO_WM_TAG_VERSION" val="1.0"/>
  <p:tag name="KSO_WM_SLIDE_ID" val="custom160570_1"/>
  <p:tag name="KSO_WM_SLIDE_INDEX" val="1"/>
  <p:tag name="KSO_WM_SLIDE_ITEM_CNT" val="2"/>
  <p:tag name="KSO_WM_SLIDE_LAYOUT" val="a_b"/>
  <p:tag name="KSO_WM_SLIDE_LAYOUT_CNT" val="1_1"/>
  <p:tag name="KSO_WM_SLIDE_TYPE" val="title"/>
  <p:tag name="KSO_WM_BEAUTIFY_FLAG" val="#wm#"/>
</p:tagLst>
</file>

<file path=ppt/tags/tag60.xml><?xml version="1.0" encoding="utf-8"?>
<p:tagLst xmlns:p="http://schemas.openxmlformats.org/presentationml/2006/main">
  <p:tag name="KSO_WM_TAG_VERSION" val="1.0"/>
  <p:tag name="KSO_WM_BEAUTIFY_FLAG" val="#wm#"/>
  <p:tag name="KSO_WM_UNIT_TYPE" val="i"/>
  <p:tag name="KSO_WM_UNIT_ID" val="custom160570_34*i*27"/>
  <p:tag name="KSO_WM_TEMPLATE_CATEGORY" val="custom"/>
  <p:tag name="KSO_WM_TEMPLATE_INDEX" val="160570"/>
  <p:tag name="KSO_WM_UNIT_INDEX" val="27"/>
</p:tagLst>
</file>

<file path=ppt/tags/tag61.xml><?xml version="1.0" encoding="utf-8"?>
<p:tagLst xmlns:p="http://schemas.openxmlformats.org/presentationml/2006/main">
  <p:tag name="KSO_WM_TAG_VERSION" val="1.0"/>
  <p:tag name="KSO_WM_BEAUTIFY_FLAG" val="#wm#"/>
  <p:tag name="KSO_WM_UNIT_TYPE" val="i"/>
  <p:tag name="KSO_WM_UNIT_ID" val="custom160570_34*i*28"/>
  <p:tag name="KSO_WM_TEMPLATE_CATEGORY" val="custom"/>
  <p:tag name="KSO_WM_TEMPLATE_INDEX" val="160570"/>
  <p:tag name="KSO_WM_UNIT_INDEX" val="28"/>
</p:tagLst>
</file>

<file path=ppt/tags/tag62.xml><?xml version="1.0" encoding="utf-8"?>
<p:tagLst xmlns:p="http://schemas.openxmlformats.org/presentationml/2006/main">
  <p:tag name="KSO_WM_TAG_VERSION" val="1.0"/>
  <p:tag name="KSO_WM_BEAUTIFY_FLAG" val="#wm#"/>
  <p:tag name="KSO_WM_UNIT_TYPE" val="i"/>
  <p:tag name="KSO_WM_UNIT_ID" val="custom160570_34*i*29"/>
  <p:tag name="KSO_WM_TEMPLATE_CATEGORY" val="custom"/>
  <p:tag name="KSO_WM_TEMPLATE_INDEX" val="160570"/>
  <p:tag name="KSO_WM_UNIT_INDEX" val="29"/>
</p:tagLst>
</file>

<file path=ppt/tags/tag63.xml><?xml version="1.0" encoding="utf-8"?>
<p:tagLst xmlns:p="http://schemas.openxmlformats.org/presentationml/2006/main">
  <p:tag name="KSO_WM_TAG_VERSION" val="1.0"/>
  <p:tag name="KSO_WM_BEAUTIFY_FLAG" val="#wm#"/>
  <p:tag name="KSO_WM_UNIT_TYPE" val="i"/>
  <p:tag name="KSO_WM_UNIT_ID" val="custom160570_34*i*30"/>
  <p:tag name="KSO_WM_TEMPLATE_CATEGORY" val="custom"/>
  <p:tag name="KSO_WM_TEMPLATE_INDEX" val="160570"/>
  <p:tag name="KSO_WM_UNIT_INDEX" val="30"/>
</p:tagLst>
</file>

<file path=ppt/tags/tag64.xml><?xml version="1.0" encoding="utf-8"?>
<p:tagLst xmlns:p="http://schemas.openxmlformats.org/presentationml/2006/main">
  <p:tag name="KSO_WM_TAG_VERSION" val="1.0"/>
  <p:tag name="KSO_WM_BEAUTIFY_FLAG" val="#wm#"/>
  <p:tag name="KSO_WM_UNIT_TYPE" val="i"/>
  <p:tag name="KSO_WM_UNIT_ID" val="custom160570_34*i*31"/>
  <p:tag name="KSO_WM_TEMPLATE_CATEGORY" val="custom"/>
  <p:tag name="KSO_WM_TEMPLATE_INDEX" val="160570"/>
  <p:tag name="KSO_WM_UNIT_INDEX" val="31"/>
</p:tagLst>
</file>

<file path=ppt/tags/tag65.xml><?xml version="1.0" encoding="utf-8"?>
<p:tagLst xmlns:p="http://schemas.openxmlformats.org/presentationml/2006/main">
  <p:tag name="KSO_WM_TAG_VERSION" val="1.0"/>
  <p:tag name="KSO_WM_BEAUTIFY_FLAG" val="#wm#"/>
  <p:tag name="KSO_WM_UNIT_TYPE" val="i"/>
  <p:tag name="KSO_WM_UNIT_ID" val="custom160570_34*i*32"/>
  <p:tag name="KSO_WM_TEMPLATE_CATEGORY" val="custom"/>
  <p:tag name="KSO_WM_TEMPLATE_INDEX" val="160570"/>
  <p:tag name="KSO_WM_UNIT_INDEX" val="32"/>
</p:tagLst>
</file>

<file path=ppt/tags/tag66.xml><?xml version="1.0" encoding="utf-8"?>
<p:tagLst xmlns:p="http://schemas.openxmlformats.org/presentationml/2006/main">
  <p:tag name="KSO_WM_TAG_VERSION" val="1.0"/>
  <p:tag name="KSO_WM_BEAUTIFY_FLAG" val="#wm#"/>
  <p:tag name="KSO_WM_UNIT_TYPE" val="i"/>
  <p:tag name="KSO_WM_UNIT_ID" val="custom160570_34*i*33"/>
  <p:tag name="KSO_WM_TEMPLATE_CATEGORY" val="custom"/>
  <p:tag name="KSO_WM_TEMPLATE_INDEX" val="160570"/>
  <p:tag name="KSO_WM_UNIT_INDEX" val="33"/>
</p:tagLst>
</file>

<file path=ppt/tags/tag67.xml><?xml version="1.0" encoding="utf-8"?>
<p:tagLst xmlns:p="http://schemas.openxmlformats.org/presentationml/2006/main">
  <p:tag name="KSO_WM_TAG_VERSION" val="1.0"/>
  <p:tag name="KSO_WM_BEAUTIFY_FLAG" val="#wm#"/>
  <p:tag name="KSO_WM_TEMPLATE_CATEGORY" val="custom"/>
  <p:tag name="KSO_WM_TEMPLATE_INDEX" val="160570"/>
  <p:tag name="KSO_WM_UNIT_TYPE" val="a"/>
  <p:tag name="KSO_WM_UNIT_INDEX" val="1"/>
  <p:tag name="KSO_WM_UNIT_ID" val="custom160570_34*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68.xml><?xml version="1.0" encoding="utf-8"?>
<p:tagLst xmlns:p="http://schemas.openxmlformats.org/presentationml/2006/main">
  <p:tag name="KSO_WM_TEMPLATE_CATEGORY" val="custom"/>
  <p:tag name="KSO_WM_TEMPLATE_INDEX" val="160570"/>
  <p:tag name="KSO_WM_TAG_VERSION" val="1.0"/>
  <p:tag name="KSO_WM_SLIDE_ID" val="custom160570_34"/>
  <p:tag name="KSO_WM_SLIDE_INDEX" val="34"/>
  <p:tag name="KSO_WM_SLIDE_ITEM_CNT" val="7"/>
  <p:tag name="KSO_WM_SLIDE_LAYOUT" val="a_f_d"/>
  <p:tag name="KSO_WM_SLIDE_LAYOUT_CNT" val="1_3_4"/>
  <p:tag name="KSO_WM_SLIDE_TYPE" val="text"/>
  <p:tag name="KSO_WM_BEAUTIFY_FLAG" val="#wm#"/>
  <p:tag name="KSO_WM_SLIDE_POSITION" val="86*155"/>
  <p:tag name="KSO_WM_SLIDE_SIZE" val="858*264"/>
</p:tagLst>
</file>

<file path=ppt/tags/tag69.xml><?xml version="1.0" encoding="utf-8"?>
<p:tagLst xmlns:p="http://schemas.openxmlformats.org/presentationml/2006/main">
  <p:tag name="KSO_WM_TAG_VERSION" val="1.0"/>
  <p:tag name="KSO_WM_BEAUTIFY_FLAG" val="#wm#"/>
  <p:tag name="KSO_WM_TEMPLATE_CATEGORY" val="custom"/>
  <p:tag name="KSO_WM_TEMPLATE_INDEX" val="160570"/>
  <p:tag name="KSO_WM_UNIT_TYPE" val="a"/>
  <p:tag name="KSO_WM_UNIT_INDEX" val="1"/>
  <p:tag name="KSO_WM_UNIT_ID" val="custom160570_32*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7.xml><?xml version="1.0" encoding="utf-8"?>
<p:tagLst xmlns:p="http://schemas.openxmlformats.org/presentationml/2006/main">
  <p:tag name="KSO_WM_TAG_VERSION" val="1.0"/>
  <p:tag name="KSO_WM_BEAUTIFY_FLAG" val="#wm#"/>
  <p:tag name="KSO_WM_TEMPLATE_CATEGORY" val="custom"/>
  <p:tag name="KSO_WM_TEMPLATE_INDEX" val="160570"/>
  <p:tag name="KSO_WM_UNIT_TYPE" val="a"/>
  <p:tag name="KSO_WM_UNIT_INDEX" val="1"/>
  <p:tag name="KSO_WM_UNIT_ID" val="custom160570_8*a*1"/>
  <p:tag name="KSO_WM_UNIT_CLEAR" val="1"/>
  <p:tag name="KSO_WM_UNIT_LAYERLEVEL" val="1"/>
  <p:tag name="KSO_WM_UNIT_ISCONTENTSTITLE" val="1"/>
  <p:tag name="KSO_WM_UNIT_VALUE" val="6"/>
  <p:tag name="KSO_WM_UNIT_HIGHLIGHT" val="0"/>
  <p:tag name="KSO_WM_UNIT_COMPATIBLE" val="0"/>
  <p:tag name="KSO_WM_UNIT_PRESET_TEXT" val="CONTENTS"/>
</p:tagLst>
</file>

<file path=ppt/tags/tag70.xml><?xml version="1.0" encoding="utf-8"?>
<p:tagLst xmlns:p="http://schemas.openxmlformats.org/presentationml/2006/main">
  <p:tag name="KSO_WM_BEAUTIFY_FLAG" val="#wm#"/>
  <p:tag name="KSO_WM_TEMPLATE_CATEGORY" val="custom"/>
  <p:tag name="KSO_WM_TEMPLATE_INDEX" val="160570"/>
</p:tagLst>
</file>

<file path=ppt/tags/tag71.xml><?xml version="1.0" encoding="utf-8"?>
<p:tagLst xmlns:p="http://schemas.openxmlformats.org/presentationml/2006/main">
  <p:tag name="KSO_WM_TAG_VERSION" val="1.0"/>
  <p:tag name="KSO_WM_BEAUTIFY_FLAG" val="#wm#"/>
  <p:tag name="KSO_WM_TEMPLATE_CATEGORY" val="custom"/>
  <p:tag name="KSO_WM_TEMPLATE_INDEX" val="160570"/>
  <p:tag name="KSO_WM_UNIT_TYPE" val="a"/>
  <p:tag name="KSO_WM_UNIT_INDEX" val="1"/>
  <p:tag name="KSO_WM_UNIT_ID" val="custom160570_32*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72.xml><?xml version="1.0" encoding="utf-8"?>
<p:tagLst xmlns:p="http://schemas.openxmlformats.org/presentationml/2006/main">
  <p:tag name="KSO_WM_BEAUTIFY_FLAG" val="#wm#"/>
  <p:tag name="KSO_WM_TEMPLATE_CATEGORY" val="custom"/>
  <p:tag name="KSO_WM_TEMPLATE_INDEX" val="160570"/>
</p:tagLst>
</file>

<file path=ppt/tags/tag73.xml><?xml version="1.0" encoding="utf-8"?>
<p:tagLst xmlns:p="http://schemas.openxmlformats.org/presentationml/2006/main">
  <p:tag name="KSO_WM_TAG_VERSION" val="1.0"/>
  <p:tag name="KSO_WM_BEAUTIFY_FLAG" val="#wm#"/>
  <p:tag name="KSO_WM_TEMPLATE_CATEGORY" val="custom"/>
  <p:tag name="KSO_WM_TEMPLATE_INDEX" val="160570"/>
  <p:tag name="KSO_WM_UNIT_TYPE" val="f"/>
  <p:tag name="KSO_WM_UNIT_INDEX" val="2"/>
  <p:tag name="KSO_WM_UNIT_ID" val="custom160570_3*f*2"/>
  <p:tag name="KSO_WM_UNIT_CLEAR" val="1"/>
  <p:tag name="KSO_WM_UNIT_LAYERLEVEL" val="1"/>
  <p:tag name="KSO_WM_UNIT_VALUE" val="208"/>
  <p:tag name="KSO_WM_UNIT_HIGHLIGHT" val="0"/>
  <p:tag name="KSO_WM_UNIT_COMPATIBLE" val="0"/>
  <p:tag name="KSO_WM_UNIT_PRESET_TEXT_INDEX" val="5"/>
  <p:tag name="KSO_WM_UNIT_PRESET_TEXT_LEN" val="232"/>
</p:tagLst>
</file>

<file path=ppt/tags/tag74.xml><?xml version="1.0" encoding="utf-8"?>
<p:tagLst xmlns:p="http://schemas.openxmlformats.org/presentationml/2006/main">
  <p:tag name="KSO_WM_TAG_VERSION" val="1.0"/>
  <p:tag name="KSO_WM_BEAUTIFY_FLAG" val="#wm#"/>
  <p:tag name="KSO_WM_TEMPLATE_CATEGORY" val="custom"/>
  <p:tag name="KSO_WM_TEMPLATE_INDEX" val="160570"/>
  <p:tag name="KSO_WM_UNIT_TYPE" val="a"/>
  <p:tag name="KSO_WM_UNIT_INDEX" val="1"/>
  <p:tag name="KSO_WM_UNIT_ID" val="custom160570_3*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75.xml><?xml version="1.0" encoding="utf-8"?>
<p:tagLst xmlns:p="http://schemas.openxmlformats.org/presentationml/2006/main">
  <p:tag name="MH_TYPE" val="#NeiR#"/>
  <p:tag name="MH_NUMBER" val="1"/>
  <p:tag name="MH_CATEGORY" val="#QiTTB#"/>
  <p:tag name="MH_LAYOUT" val="Text"/>
  <p:tag name="MH" val="20151026160412"/>
  <p:tag name="MH_LIBRARY" val="GRAPHIC"/>
  <p:tag name="KSO_WM_TEMPLATE_CATEGORY" val="custom"/>
  <p:tag name="KSO_WM_TEMPLATE_INDEX" val="160570"/>
  <p:tag name="KSO_WM_SLIDE_ID" val="custom160570_3"/>
  <p:tag name="KSO_WM_SLIDE_INDEX" val="3"/>
  <p:tag name="KSO_WM_SLIDE_ITEM_CNT" val="2"/>
  <p:tag name="KSO_WM_SLIDE_LAYOUT" val="a_f"/>
  <p:tag name="KSO_WM_SLIDE_LAYOUT_CNT" val="1_2"/>
  <p:tag name="KSO_WM_SLIDE_TYPE" val="text"/>
  <p:tag name="KSO_WM_BEAUTIFY_FLAG" val="#wm#"/>
  <p:tag name="KSO_WM_TAG_VERSION" val="1.0"/>
  <p:tag name="KSO_WM_SLIDE_POSITION" val="66*138"/>
  <p:tag name="KSO_WM_SLIDE_SIZE" val="828*343"/>
</p:tagLst>
</file>

<file path=ppt/tags/tag76.xml><?xml version="1.0" encoding="utf-8"?>
<p:tagLst xmlns:p="http://schemas.openxmlformats.org/presentationml/2006/main">
  <p:tag name="KSO_WM_TAG_VERSION" val="1.0"/>
  <p:tag name="KSO_WM_BEAUTIFY_FLAG" val="#wm#"/>
  <p:tag name="KSO_WM_TEMPLATE_CATEGORY" val="custom"/>
  <p:tag name="KSO_WM_TEMPLATE_INDEX" val="160570"/>
  <p:tag name="KSO_WM_UNIT_TYPE" val="a"/>
  <p:tag name="KSO_WM_UNIT_INDEX" val="1"/>
  <p:tag name="KSO_WM_UNIT_ID" val="custom160570_35*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77.xml><?xml version="1.0" encoding="utf-8"?>
<p:tagLst xmlns:p="http://schemas.openxmlformats.org/presentationml/2006/main">
  <p:tag name="KSO_WM_TEMPLATE_CATEGORY" val="custom"/>
  <p:tag name="KSO_WM_TEMPLATE_INDEX" val="160570"/>
  <p:tag name="KSO_WM_TAG_VERSION" val="1.0"/>
  <p:tag name="KSO_WM_SLIDE_ID" val="custom160570_35"/>
  <p:tag name="KSO_WM_SLIDE_INDEX" val="35"/>
  <p:tag name="KSO_WM_SLIDE_ITEM_CNT" val="6"/>
  <p:tag name="KSO_WM_SLIDE_LAYOUT" val="a_f_d"/>
  <p:tag name="KSO_WM_SLIDE_LAYOUT_CNT" val="1_3_3"/>
  <p:tag name="KSO_WM_SLIDE_TYPE" val="text"/>
  <p:tag name="KSO_WM_BEAUTIFY_FLAG" val="#wm#"/>
  <p:tag name="KSO_WM_SLIDE_POSITION" val="50*149"/>
  <p:tag name="KSO_WM_SLIDE_SIZE" val="860*336"/>
</p:tagLst>
</file>

<file path=ppt/tags/tag78.xml><?xml version="1.0" encoding="utf-8"?>
<p:tagLst xmlns:p="http://schemas.openxmlformats.org/presentationml/2006/main">
  <p:tag name="KSO_WM_TAG_VERSION" val="1.0"/>
  <p:tag name="KSO_WM_BEAUTIFY_FLAG" val="#wm#"/>
  <p:tag name="KSO_WM_TEMPLATE_CATEGORY" val="custom"/>
  <p:tag name="KSO_WM_TEMPLATE_INDEX" val="160570"/>
  <p:tag name="KSO_WM_UNIT_TYPE" val="e"/>
  <p:tag name="KSO_WM_UNIT_INDEX" val="1"/>
  <p:tag name="KSO_WM_UNIT_ID" val="custom160570_12*e*1"/>
  <p:tag name="KSO_WM_UNIT_CLEAR" val="1"/>
  <p:tag name="KSO_WM_UNIT_LAYERLEVEL" val="1"/>
  <p:tag name="KSO_WM_UNIT_VALUE" val="3"/>
  <p:tag name="KSO_WM_UNIT_HIGHLIGHT" val="0"/>
  <p:tag name="KSO_WM_UNIT_COMPATIBLE" val="1"/>
  <p:tag name="KSO_WM_UNIT_PRESET_TEXT" val="PART1"/>
</p:tagLst>
</file>

<file path=ppt/tags/tag79.xml><?xml version="1.0" encoding="utf-8"?>
<p:tagLst xmlns:p="http://schemas.openxmlformats.org/presentationml/2006/main">
  <p:tag name="KSO_WM_TAG_VERSION" val="1.0"/>
  <p:tag name="KSO_WM_BEAUTIFY_FLAG" val="#wm#"/>
  <p:tag name="KSO_WM_TEMPLATE_CATEGORY" val="custom"/>
  <p:tag name="KSO_WM_TEMPLATE_INDEX" val="160570"/>
  <p:tag name="KSO_WM_UNIT_TYPE" val="a"/>
  <p:tag name="KSO_WM_UNIT_INDEX" val="1"/>
  <p:tag name="KSO_WM_UNIT_ID" val="custom160570_12*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7"/>
</p:tagLst>
</file>

<file path=ppt/tags/tag8.xml><?xml version="1.0" encoding="utf-8"?>
<p:tagLst xmlns:p="http://schemas.openxmlformats.org/presentationml/2006/main">
  <p:tag name="KSO_WM_TAG_VERSION" val="1.0"/>
  <p:tag name="KSO_WM_BEAUTIFY_FLAG" val="#wm#"/>
  <p:tag name="KSO_WM_UNIT_TYPE" val="i"/>
  <p:tag name="KSO_WM_UNIT_ID" val="custom160570_8*i*1"/>
  <p:tag name="KSO_WM_TEMPLATE_CATEGORY" val="custom"/>
  <p:tag name="KSO_WM_TEMPLATE_INDEX" val="160570"/>
  <p:tag name="KSO_WM_UNIT_INDEX" val="1"/>
</p:tagLst>
</file>

<file path=ppt/tags/tag80.xml><?xml version="1.0" encoding="utf-8"?>
<p:tagLst xmlns:p="http://schemas.openxmlformats.org/presentationml/2006/main">
  <p:tag name="KSO_WM_TEMPLATE_CATEGORY" val="custom"/>
  <p:tag name="KSO_WM_TEMPLATE_INDEX" val="160570"/>
  <p:tag name="KSO_WM_TAG_VERSION" val="1.0"/>
  <p:tag name="KSO_WM_SLIDE_ID" val="custom160570_12"/>
  <p:tag name="KSO_WM_SLIDE_INDEX" val="12"/>
  <p:tag name="KSO_WM_SLIDE_ITEM_CNT" val="2"/>
  <p:tag name="KSO_WM_SLIDE_LAYOUT" val="a_b_e"/>
  <p:tag name="KSO_WM_SLIDE_LAYOUT_CNT" val="1_1_1"/>
  <p:tag name="KSO_WM_SLIDE_TYPE" val="sectionTitle"/>
  <p:tag name="KSO_WM_BEAUTIFY_FLAG" val="#wm#"/>
</p:tagLst>
</file>

<file path=ppt/tags/tag81.xml><?xml version="1.0" encoding="utf-8"?>
<p:tagLst xmlns:p="http://schemas.openxmlformats.org/presentationml/2006/main">
  <p:tag name="KSO_WM_TAG_VERSION" val="1.0"/>
  <p:tag name="KSO_WM_BEAUTIFY_FLAG" val="#wm#"/>
  <p:tag name="KSO_WM_TEMPLATE_CATEGORY" val="custom"/>
  <p:tag name="KSO_WM_TEMPLATE_INDEX" val="160570"/>
  <p:tag name="KSO_WM_UNIT_TYPE" val="a"/>
  <p:tag name="KSO_WM_UNIT_INDEX" val="1"/>
  <p:tag name="KSO_WM_UNIT_ID" val="custom160570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82.xml><?xml version="1.0" encoding="utf-8"?>
<p:tagLst xmlns:p="http://schemas.openxmlformats.org/presentationml/2006/main">
  <p:tag name="KSO_WM_TAG_VERSION" val="1.0"/>
  <p:tag name="KSO_WM_BEAUTIFY_FLAG" val="#wm#"/>
  <p:tag name="KSO_WM_TEMPLATE_CATEGORY" val="custom"/>
  <p:tag name="KSO_WM_TEMPLATE_INDEX" val="160570"/>
  <p:tag name="KSO_WM_UNIT_TYPE" val="f"/>
  <p:tag name="KSO_WM_UNIT_INDEX" val="1"/>
  <p:tag name="KSO_WM_UNIT_ID" val="custom160570_5*f*1"/>
  <p:tag name="KSO_WM_UNIT_CLEAR" val="1"/>
  <p:tag name="KSO_WM_UNIT_LAYERLEVEL" val="1"/>
  <p:tag name="KSO_WM_UNIT_VALUE" val="76"/>
  <p:tag name="KSO_WM_UNIT_HIGHLIGHT" val="0"/>
  <p:tag name="KSO_WM_UNIT_COMPATIBLE" val="0"/>
  <p:tag name="KSO_WM_UNIT_PRESET_TEXT_INDEX" val="4"/>
  <p:tag name="KSO_WM_UNIT_PRESET_TEXT_LEN" val="57"/>
</p:tagLst>
</file>

<file path=ppt/tags/tag83.xml><?xml version="1.0" encoding="utf-8"?>
<p:tagLst xmlns:p="http://schemas.openxmlformats.org/presentationml/2006/main">
  <p:tag name="KSO_WM_TEMPLATE_CATEGORY" val="custom"/>
  <p:tag name="KSO_WM_TEMPLATE_INDEX" val="160570"/>
  <p:tag name="KSO_WM_TAG_VERSION" val="1.0"/>
  <p:tag name="KSO_WM_SLIDE_ID" val="custom160570_5"/>
  <p:tag name="KSO_WM_SLIDE_INDEX" val="5"/>
  <p:tag name="KSO_WM_SLIDE_ITEM_CNT" val="2"/>
  <p:tag name="KSO_WM_SLIDE_LAYOUT" val="a_d_f"/>
  <p:tag name="KSO_WM_SLIDE_LAYOUT_CNT" val="1_1_1"/>
  <p:tag name="KSO_WM_SLIDE_TYPE" val="text"/>
  <p:tag name="KSO_WM_BEAUTIFY_FLAG" val="#wm#"/>
  <p:tag name="KSO_WM_SLIDE_POSITION" val="122*101"/>
  <p:tag name="KSO_WM_SLIDE_SIZE" val="715*419"/>
</p:tagLst>
</file>

<file path=ppt/tags/tag84.xml><?xml version="1.0" encoding="utf-8"?>
<p:tagLst xmlns:p="http://schemas.openxmlformats.org/presentationml/2006/main">
  <p:tag name="KSO_WM_TAG_VERSION" val="1.0"/>
  <p:tag name="KSO_WM_BEAUTIFY_FLAG" val="#wm#"/>
  <p:tag name="KSO_WM_UNIT_TYPE" val="i"/>
  <p:tag name="KSO_WM_UNIT_ID" val="custom160570_13*i*1"/>
  <p:tag name="KSO_WM_TEMPLATE_CATEGORY" val="custom"/>
  <p:tag name="KSO_WM_TEMPLATE_INDEX" val="160570"/>
  <p:tag name="KSO_WM_UNIT_INDEX" val="1"/>
</p:tagLst>
</file>

<file path=ppt/tags/tag85.xml><?xml version="1.0" encoding="utf-8"?>
<p:tagLst xmlns:p="http://schemas.openxmlformats.org/presentationml/2006/main">
  <p:tag name="KSO_WM_TAG_VERSION" val="1.0"/>
  <p:tag name="KSO_WM_BEAUTIFY_FLAG" val="#wm#"/>
  <p:tag name="KSO_WM_UNIT_TYPE" val="i"/>
  <p:tag name="KSO_WM_UNIT_ID" val="custom160570_13*i*4"/>
  <p:tag name="KSO_WM_TEMPLATE_CATEGORY" val="custom"/>
  <p:tag name="KSO_WM_TEMPLATE_INDEX" val="160570"/>
  <p:tag name="KSO_WM_UNIT_INDEX" val="4"/>
</p:tagLst>
</file>

<file path=ppt/tags/tag86.xml><?xml version="1.0" encoding="utf-8"?>
<p:tagLst xmlns:p="http://schemas.openxmlformats.org/presentationml/2006/main">
  <p:tag name="KSO_WM_TAG_VERSION" val="1.0"/>
  <p:tag name="KSO_WM_BEAUTIFY_FLAG" val="#wm#"/>
  <p:tag name="KSO_WM_UNIT_TYPE" val="i"/>
  <p:tag name="KSO_WM_UNIT_ID" val="custom160570_13*i*5"/>
  <p:tag name="KSO_WM_TEMPLATE_CATEGORY" val="custom"/>
  <p:tag name="KSO_WM_TEMPLATE_INDEX" val="160570"/>
  <p:tag name="KSO_WM_UNIT_INDEX" val="5"/>
</p:tagLst>
</file>

<file path=ppt/tags/tag87.xml><?xml version="1.0" encoding="utf-8"?>
<p:tagLst xmlns:p="http://schemas.openxmlformats.org/presentationml/2006/main">
  <p:tag name="KSO_WM_TAG_VERSION" val="1.0"/>
  <p:tag name="KSO_WM_BEAUTIFY_FLAG" val="#wm#"/>
  <p:tag name="KSO_WM_TEMPLATE_CATEGORY" val="custom"/>
  <p:tag name="KSO_WM_TEMPLATE_INDEX" val="160570"/>
  <p:tag name="KSO_WM_UNIT_TYPE" val="a"/>
  <p:tag name="KSO_WM_UNIT_INDEX" val="1"/>
  <p:tag name="KSO_WM_UNIT_ID" val="custom160570_13*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88.xml><?xml version="1.0" encoding="utf-8"?>
<p:tagLst xmlns:p="http://schemas.openxmlformats.org/presentationml/2006/main">
  <p:tag name="KSO_WM_TEMPLATE_CATEGORY" val="custom"/>
  <p:tag name="KSO_WM_TEMPLATE_INDEX" val="160570"/>
  <p:tag name="KSO_WM_TAG_VERSION" val="1.0"/>
  <p:tag name="KSO_WM_SLIDE_ID" val="custom160570_13"/>
  <p:tag name="KSO_WM_SLIDE_INDEX" val="13"/>
  <p:tag name="KSO_WM_SLIDE_ITEM_CNT" val="1"/>
  <p:tag name="KSO_WM_SLIDE_LAYOUT" val="a_f"/>
  <p:tag name="KSO_WM_SLIDE_LAYOUT_CNT" val="1_1"/>
  <p:tag name="KSO_WM_SLIDE_TYPE" val="text"/>
  <p:tag name="KSO_WM_BEAUTIFY_FLAG" val="#wm#"/>
  <p:tag name="KSO_WM_SLIDE_POSITION" val="66*115"/>
  <p:tag name="KSO_WM_SLIDE_SIZE" val="828*371"/>
</p:tagLst>
</file>

<file path=ppt/tags/tag89.xml><?xml version="1.0" encoding="utf-8"?>
<p:tagLst xmlns:p="http://schemas.openxmlformats.org/presentationml/2006/main">
  <p:tag name="KSO_WM_TAG_VERSION" val="1.0"/>
  <p:tag name="KSO_WM_BEAUTIFY_FLAG" val="#wm#"/>
  <p:tag name="KSO_WM_TEMPLATE_CATEGORY" val="custom"/>
  <p:tag name="KSO_WM_TEMPLATE_INDEX" val="160570"/>
  <p:tag name="KSO_WM_UNIT_TYPE" val="e"/>
  <p:tag name="KSO_WM_UNIT_INDEX" val="1"/>
  <p:tag name="KSO_WM_UNIT_ID" val="custom160570_12*e*1"/>
  <p:tag name="KSO_WM_UNIT_CLEAR" val="1"/>
  <p:tag name="KSO_WM_UNIT_LAYERLEVEL" val="1"/>
  <p:tag name="KSO_WM_UNIT_VALUE" val="3"/>
  <p:tag name="KSO_WM_UNIT_HIGHLIGHT" val="0"/>
  <p:tag name="KSO_WM_UNIT_COMPATIBLE" val="1"/>
  <p:tag name="KSO_WM_UNIT_PRESET_TEXT" val="PART1"/>
</p:tagLst>
</file>

<file path=ppt/tags/tag9.xml><?xml version="1.0" encoding="utf-8"?>
<p:tagLst xmlns:p="http://schemas.openxmlformats.org/presentationml/2006/main">
  <p:tag name="KSO_WM_TAG_VERSION" val="1.0"/>
  <p:tag name="KSO_WM_BEAUTIFY_FLAG" val="#wm#"/>
  <p:tag name="KSO_WM_UNIT_TYPE" val="i"/>
  <p:tag name="KSO_WM_UNIT_ID" val="custom160570_8*i*8"/>
  <p:tag name="KSO_WM_TEMPLATE_CATEGORY" val="custom"/>
  <p:tag name="KSO_WM_TEMPLATE_INDEX" val="160570"/>
  <p:tag name="KSO_WM_UNIT_INDEX" val="8"/>
</p:tagLst>
</file>

<file path=ppt/tags/tag90.xml><?xml version="1.0" encoding="utf-8"?>
<p:tagLst xmlns:p="http://schemas.openxmlformats.org/presentationml/2006/main">
  <p:tag name="KSO_WM_TAG_VERSION" val="1.0"/>
  <p:tag name="KSO_WM_BEAUTIFY_FLAG" val="#wm#"/>
  <p:tag name="KSO_WM_TEMPLATE_CATEGORY" val="custom"/>
  <p:tag name="KSO_WM_TEMPLATE_INDEX" val="160570"/>
  <p:tag name="KSO_WM_UNIT_TYPE" val="a"/>
  <p:tag name="KSO_WM_UNIT_INDEX" val="1"/>
  <p:tag name="KSO_WM_UNIT_ID" val="custom160570_12*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7"/>
</p:tagLst>
</file>

<file path=ppt/tags/tag91.xml><?xml version="1.0" encoding="utf-8"?>
<p:tagLst xmlns:p="http://schemas.openxmlformats.org/presentationml/2006/main">
  <p:tag name="KSO_WM_TEMPLATE_CATEGORY" val="custom"/>
  <p:tag name="KSO_WM_TEMPLATE_INDEX" val="160570"/>
  <p:tag name="KSO_WM_TAG_VERSION" val="1.0"/>
  <p:tag name="KSO_WM_SLIDE_ID" val="custom160570_12"/>
  <p:tag name="KSO_WM_SLIDE_INDEX" val="12"/>
  <p:tag name="KSO_WM_SLIDE_ITEM_CNT" val="2"/>
  <p:tag name="KSO_WM_SLIDE_LAYOUT" val="a_b_e"/>
  <p:tag name="KSO_WM_SLIDE_LAYOUT_CNT" val="1_1_1"/>
  <p:tag name="KSO_WM_SLIDE_TYPE" val="sectionTitle"/>
  <p:tag name="KSO_WM_BEAUTIFY_FLAG" val="#wm#"/>
</p:tagLst>
</file>

<file path=ppt/tags/tag92.xml><?xml version="1.0" encoding="utf-8"?>
<p:tagLst xmlns:p="http://schemas.openxmlformats.org/presentationml/2006/main">
  <p:tag name="KSO_WM_TAG_VERSION" val="1.0"/>
  <p:tag name="KSO_WM_BEAUTIFY_FLAG" val="#wm#"/>
  <p:tag name="KSO_WM_TEMPLATE_CATEGORY" val="custom"/>
  <p:tag name="KSO_WM_TEMPLATE_INDEX" val="160570"/>
  <p:tag name="KSO_WM_UNIT_TYPE" val="a"/>
  <p:tag name="KSO_WM_UNIT_INDEX" val="1"/>
  <p:tag name="KSO_WM_UNIT_ID" val="custom160570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93.xml><?xml version="1.0" encoding="utf-8"?>
<p:tagLst xmlns:p="http://schemas.openxmlformats.org/presentationml/2006/main">
  <p:tag name="KSO_WM_TAG_VERSION" val="1.0"/>
  <p:tag name="KSO_WM_BEAUTIFY_FLAG" val="#wm#"/>
  <p:tag name="KSO_WM_TEMPLATE_CATEGORY" val="custom"/>
  <p:tag name="KSO_WM_TEMPLATE_INDEX" val="160570"/>
  <p:tag name="KSO_WM_UNIT_TYPE" val="f"/>
  <p:tag name="KSO_WM_UNIT_INDEX" val="1"/>
  <p:tag name="KSO_WM_UNIT_ID" val="custom160570_4*f*1"/>
  <p:tag name="KSO_WM_UNIT_CLEAR" val="1"/>
  <p:tag name="KSO_WM_UNIT_LAYERLEVEL" val="1"/>
  <p:tag name="KSO_WM_UNIT_VALUE" val="180"/>
  <p:tag name="KSO_WM_UNIT_HIGHLIGHT" val="0"/>
  <p:tag name="KSO_WM_UNIT_COMPATIBLE" val="0"/>
  <p:tag name="KSO_WM_UNIT_PRESET_TEXT_INDEX" val="5"/>
  <p:tag name="KSO_WM_UNIT_PRESET_TEXT_LEN" val="232"/>
</p:tagLst>
</file>

<file path=ppt/tags/tag94.xml><?xml version="1.0" encoding="utf-8"?>
<p:tagLst xmlns:p="http://schemas.openxmlformats.org/presentationml/2006/main">
  <p:tag name="KSO_WM_TEMPLATE_CATEGORY" val="custom"/>
  <p:tag name="KSO_WM_TEMPLATE_INDEX" val="160570"/>
  <p:tag name="KSO_WM_TAG_VERSION" val="1.0"/>
  <p:tag name="KSO_WM_SLIDE_ID" val="custom160570_4"/>
  <p:tag name="KSO_WM_SLIDE_INDEX" val="4"/>
  <p:tag name="KSO_WM_SLIDE_ITEM_CNT" val="2"/>
  <p:tag name="KSO_WM_SLIDE_LAYOUT" val="f_d_a"/>
  <p:tag name="KSO_WM_SLIDE_LAYOUT_CNT" val="1_1_1"/>
  <p:tag name="KSO_WM_SLIDE_TYPE" val="text"/>
  <p:tag name="KSO_WM_BEAUTIFY_FLAG" val="#wm#"/>
  <p:tag name="KSO_WM_SLIDE_POSITION" val="66*36"/>
  <p:tag name="KSO_WM_SLIDE_SIZE" val="828*426"/>
</p:tagLst>
</file>

<file path=ppt/tags/tag95.xml><?xml version="1.0" encoding="utf-8"?>
<p:tagLst xmlns:p="http://schemas.openxmlformats.org/presentationml/2006/main">
  <p:tag name="KSO_WM_BEAUTIFY_FLAG" val="#wm#"/>
  <p:tag name="KSO_WM_TEMPLATE_CATEGORY" val="custom"/>
  <p:tag name="KSO_WM_TEMPLATE_INDEX" val="160570"/>
</p:tagLst>
</file>

<file path=ppt/tags/tag96.xml><?xml version="1.0" encoding="utf-8"?>
<p:tagLst xmlns:p="http://schemas.openxmlformats.org/presentationml/2006/main">
  <p:tag name="KSO_WM_BEAUTIFY_FLAG" val="#wm#"/>
  <p:tag name="KSO_WM_TEMPLATE_CATEGORY" val="custom"/>
  <p:tag name="KSO_WM_TEMPLATE_INDEX" val="160570"/>
</p:tagLst>
</file>

<file path=ppt/tags/tag97.xml><?xml version="1.0" encoding="utf-8"?>
<p:tagLst xmlns:p="http://schemas.openxmlformats.org/presentationml/2006/main">
  <p:tag name="KSO_WM_BEAUTIFY_FLAG" val="#wm#"/>
  <p:tag name="KSO_WM_TEMPLATE_CATEGORY" val="custom"/>
  <p:tag name="KSO_WM_TEMPLATE_INDEX" val="160570"/>
</p:tagLst>
</file>

<file path=ppt/tags/tag98.xml><?xml version="1.0" encoding="utf-8"?>
<p:tagLst xmlns:p="http://schemas.openxmlformats.org/presentationml/2006/main">
  <p:tag name="KSO_WM_BEAUTIFY_FLAG" val="#wm#"/>
  <p:tag name="KSO_WM_TEMPLATE_CATEGORY" val="custom"/>
  <p:tag name="KSO_WM_TEMPLATE_INDEX" val="160570"/>
</p:tagLst>
</file>

<file path=ppt/tags/tag99.xml><?xml version="1.0" encoding="utf-8"?>
<p:tagLst xmlns:p="http://schemas.openxmlformats.org/presentationml/2006/main">
  <p:tag name="KSO_WM_TAG_VERSION" val="1.0"/>
  <p:tag name="KSO_WM_BEAUTIFY_FLAG" val="#wm#"/>
  <p:tag name="KSO_WM_UNIT_TYPE" val="i"/>
  <p:tag name="KSO_WM_UNIT_ID" val="custom160570_37*i*0"/>
  <p:tag name="KSO_WM_TEMPLATE_CATEGORY" val="custom"/>
  <p:tag name="KSO_WM_TEMPLATE_INDEX" val="160570"/>
  <p:tag name="KSO_WM_UNIT_INDEX" val="0"/>
</p:tagLst>
</file>

<file path=ppt/theme/theme1.xml><?xml version="1.0" encoding="utf-8"?>
<a:theme xmlns:a="http://schemas.openxmlformats.org/drawingml/2006/main" name="Office 主题">
  <a:themeElements>
    <a:clrScheme name="160570">
      <a:dk1>
        <a:srgbClr val="5F5F5F"/>
      </a:dk1>
      <a:lt1>
        <a:sysClr val="window" lastClr="FFFFFF"/>
      </a:lt1>
      <a:dk2>
        <a:srgbClr val="4D4D4D"/>
      </a:dk2>
      <a:lt2>
        <a:srgbClr val="FFFFFF"/>
      </a:lt2>
      <a:accent1>
        <a:srgbClr val="FC6C2C"/>
      </a:accent1>
      <a:accent2>
        <a:srgbClr val="1C2B38"/>
      </a:accent2>
      <a:accent3>
        <a:srgbClr val="FFC543"/>
      </a:accent3>
      <a:accent4>
        <a:srgbClr val="464F5A"/>
      </a:accent4>
      <a:accent5>
        <a:srgbClr val="5E65A6"/>
      </a:accent5>
      <a:accent6>
        <a:srgbClr val="4283D2"/>
      </a:accent6>
      <a:hlink>
        <a:srgbClr val="9B73B1"/>
      </a:hlink>
      <a:folHlink>
        <a:srgbClr val="D6522E"/>
      </a:folHlink>
    </a:clrScheme>
    <a:fontScheme name="自定义 2">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3212</Words>
  <Application>WPS 演示</Application>
  <PresentationFormat>宽屏</PresentationFormat>
  <Paragraphs>235</Paragraphs>
  <Slides>20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Arial</vt:lpstr>
      <vt:lpstr>宋体</vt:lpstr>
      <vt:lpstr>Wingdings</vt:lpstr>
      <vt:lpstr>微软雅黑</vt:lpstr>
      <vt:lpstr>华文细黑</vt:lpstr>
      <vt:lpstr>Arial Narrow</vt:lpstr>
      <vt:lpstr>Arial Unicode MS</vt:lpstr>
      <vt:lpstr>黑体</vt:lpstr>
      <vt:lpstr>Calibri</vt:lpstr>
      <vt:lpstr>Office 主题</vt:lpstr>
      <vt:lpstr>阿里云大学认证介绍</vt:lpstr>
      <vt:lpstr>PowerPoint 演示文稿</vt:lpstr>
      <vt:lpstr>阿里云及阿里云大学介绍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阿里云课程认证优势</vt:lpstr>
      <vt:lpstr>PowerPoint 演示文稿</vt:lpstr>
      <vt:lpstr>阿里云课程认证优势</vt:lpstr>
      <vt:lpstr>阿里云课程认证内容</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Nickie</cp:lastModifiedBy>
  <cp:revision>49</cp:revision>
  <dcterms:created xsi:type="dcterms:W3CDTF">2018-01-22T02:17:00Z</dcterms:created>
  <dcterms:modified xsi:type="dcterms:W3CDTF">2018-01-23T10:10:24Z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